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grandir" panose="020B0604020202020204" charset="0"/>
      <p:regular r:id="rId12"/>
    </p:embeddedFont>
    <p:embeddedFont>
      <p:font typeface="Agrandir Bold" panose="020B0604020202020204" charset="0"/>
      <p:regular r:id="rId13"/>
    </p:embeddedFont>
    <p:embeddedFont>
      <p:font typeface="Amsterdam One"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F7C614-516D-4A98-8B3D-7D35B80242A7}" v="43" dt="2024-04-16T12:59:04.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ti Anil Zikre" userId="d72dd4e7-3048-4a99-9749-1616a4b28a62" providerId="ADAL" clId="{7CF7C614-516D-4A98-8B3D-7D35B80242A7}"/>
    <pc:docChg chg="undo custSel modSld">
      <pc:chgData name="Aarti Anil Zikre" userId="d72dd4e7-3048-4a99-9749-1616a4b28a62" providerId="ADAL" clId="{7CF7C614-516D-4A98-8B3D-7D35B80242A7}" dt="2024-04-16T12:59:04.682" v="66" actId="1076"/>
      <pc:docMkLst>
        <pc:docMk/>
      </pc:docMkLst>
      <pc:sldChg chg="modSp mod modAnim">
        <pc:chgData name="Aarti Anil Zikre" userId="d72dd4e7-3048-4a99-9749-1616a4b28a62" providerId="ADAL" clId="{7CF7C614-516D-4A98-8B3D-7D35B80242A7}" dt="2024-04-16T01:59:17.160" v="23"/>
        <pc:sldMkLst>
          <pc:docMk/>
          <pc:sldMk cId="0" sldId="256"/>
        </pc:sldMkLst>
        <pc:spChg chg="mod">
          <ac:chgData name="Aarti Anil Zikre" userId="d72dd4e7-3048-4a99-9749-1616a4b28a62" providerId="ADAL" clId="{7CF7C614-516D-4A98-8B3D-7D35B80242A7}" dt="2024-04-16T01:49:12.741" v="2" actId="207"/>
          <ac:spMkLst>
            <pc:docMk/>
            <pc:sldMk cId="0" sldId="256"/>
            <ac:spMk id="19" creationId="{00000000-0000-0000-0000-000000000000}"/>
          </ac:spMkLst>
        </pc:spChg>
      </pc:sldChg>
      <pc:sldChg chg="modSp mod modAnim">
        <pc:chgData name="Aarti Anil Zikre" userId="d72dd4e7-3048-4a99-9749-1616a4b28a62" providerId="ADAL" clId="{7CF7C614-516D-4A98-8B3D-7D35B80242A7}" dt="2024-04-16T02:00:20.907" v="30"/>
        <pc:sldMkLst>
          <pc:docMk/>
          <pc:sldMk cId="0" sldId="257"/>
        </pc:sldMkLst>
        <pc:spChg chg="mod">
          <ac:chgData name="Aarti Anil Zikre" userId="d72dd4e7-3048-4a99-9749-1616a4b28a62" providerId="ADAL" clId="{7CF7C614-516D-4A98-8B3D-7D35B80242A7}" dt="2024-04-16T02:00:17.284" v="29" actId="1076"/>
          <ac:spMkLst>
            <pc:docMk/>
            <pc:sldMk cId="0" sldId="257"/>
            <ac:spMk id="18" creationId="{00000000-0000-0000-0000-000000000000}"/>
          </ac:spMkLst>
        </pc:spChg>
        <pc:spChg chg="mod">
          <ac:chgData name="Aarti Anil Zikre" userId="d72dd4e7-3048-4a99-9749-1616a4b28a62" providerId="ADAL" clId="{7CF7C614-516D-4A98-8B3D-7D35B80242A7}" dt="2024-04-16T02:00:17.284" v="29" actId="1076"/>
          <ac:spMkLst>
            <pc:docMk/>
            <pc:sldMk cId="0" sldId="257"/>
            <ac:spMk id="19" creationId="{00000000-0000-0000-0000-000000000000}"/>
          </ac:spMkLst>
        </pc:spChg>
        <pc:spChg chg="mod">
          <ac:chgData name="Aarti Anil Zikre" userId="d72dd4e7-3048-4a99-9749-1616a4b28a62" providerId="ADAL" clId="{7CF7C614-516D-4A98-8B3D-7D35B80242A7}" dt="2024-04-16T01:49:16.976" v="3" actId="207"/>
          <ac:spMkLst>
            <pc:docMk/>
            <pc:sldMk cId="0" sldId="257"/>
            <ac:spMk id="20" creationId="{00000000-0000-0000-0000-000000000000}"/>
          </ac:spMkLst>
        </pc:spChg>
      </pc:sldChg>
      <pc:sldChg chg="modSp mod modAnim">
        <pc:chgData name="Aarti Anil Zikre" userId="d72dd4e7-3048-4a99-9749-1616a4b28a62" providerId="ADAL" clId="{7CF7C614-516D-4A98-8B3D-7D35B80242A7}" dt="2024-04-16T02:00:32.629" v="31"/>
        <pc:sldMkLst>
          <pc:docMk/>
          <pc:sldMk cId="0" sldId="258"/>
        </pc:sldMkLst>
        <pc:spChg chg="mod">
          <ac:chgData name="Aarti Anil Zikre" userId="d72dd4e7-3048-4a99-9749-1616a4b28a62" providerId="ADAL" clId="{7CF7C614-516D-4A98-8B3D-7D35B80242A7}" dt="2024-04-16T01:49:20.385" v="4" actId="207"/>
          <ac:spMkLst>
            <pc:docMk/>
            <pc:sldMk cId="0" sldId="258"/>
            <ac:spMk id="33" creationId="{00000000-0000-0000-0000-000000000000}"/>
          </ac:spMkLst>
        </pc:spChg>
      </pc:sldChg>
      <pc:sldChg chg="modSp mod modAnim">
        <pc:chgData name="Aarti Anil Zikre" userId="d72dd4e7-3048-4a99-9749-1616a4b28a62" providerId="ADAL" clId="{7CF7C614-516D-4A98-8B3D-7D35B80242A7}" dt="2024-04-16T02:00:49.255" v="33"/>
        <pc:sldMkLst>
          <pc:docMk/>
          <pc:sldMk cId="0" sldId="259"/>
        </pc:sldMkLst>
        <pc:spChg chg="mod">
          <ac:chgData name="Aarti Anil Zikre" userId="d72dd4e7-3048-4a99-9749-1616a4b28a62" providerId="ADAL" clId="{7CF7C614-516D-4A98-8B3D-7D35B80242A7}" dt="2024-04-16T01:49:24.244" v="5" actId="207"/>
          <ac:spMkLst>
            <pc:docMk/>
            <pc:sldMk cId="0" sldId="259"/>
            <ac:spMk id="26" creationId="{00000000-0000-0000-0000-000000000000}"/>
          </ac:spMkLst>
        </pc:spChg>
      </pc:sldChg>
      <pc:sldChg chg="modSp mod">
        <pc:chgData name="Aarti Anil Zikre" userId="d72dd4e7-3048-4a99-9749-1616a4b28a62" providerId="ADAL" clId="{7CF7C614-516D-4A98-8B3D-7D35B80242A7}" dt="2024-04-16T01:49:28.291" v="6" actId="207"/>
        <pc:sldMkLst>
          <pc:docMk/>
          <pc:sldMk cId="0" sldId="260"/>
        </pc:sldMkLst>
        <pc:spChg chg="mod">
          <ac:chgData name="Aarti Anil Zikre" userId="d72dd4e7-3048-4a99-9749-1616a4b28a62" providerId="ADAL" clId="{7CF7C614-516D-4A98-8B3D-7D35B80242A7}" dt="2024-04-16T01:49:28.291" v="6" actId="207"/>
          <ac:spMkLst>
            <pc:docMk/>
            <pc:sldMk cId="0" sldId="260"/>
            <ac:spMk id="18" creationId="{00000000-0000-0000-0000-000000000000}"/>
          </ac:spMkLst>
        </pc:spChg>
      </pc:sldChg>
      <pc:sldChg chg="modSp mod">
        <pc:chgData name="Aarti Anil Zikre" userId="d72dd4e7-3048-4a99-9749-1616a4b28a62" providerId="ADAL" clId="{7CF7C614-516D-4A98-8B3D-7D35B80242A7}" dt="2024-04-16T01:49:31.510" v="7" actId="207"/>
        <pc:sldMkLst>
          <pc:docMk/>
          <pc:sldMk cId="0" sldId="261"/>
        </pc:sldMkLst>
        <pc:spChg chg="mod">
          <ac:chgData name="Aarti Anil Zikre" userId="d72dd4e7-3048-4a99-9749-1616a4b28a62" providerId="ADAL" clId="{7CF7C614-516D-4A98-8B3D-7D35B80242A7}" dt="2024-04-16T01:49:31.510" v="7" actId="207"/>
          <ac:spMkLst>
            <pc:docMk/>
            <pc:sldMk cId="0" sldId="261"/>
            <ac:spMk id="35" creationId="{00000000-0000-0000-0000-000000000000}"/>
          </ac:spMkLst>
        </pc:spChg>
      </pc:sldChg>
      <pc:sldChg chg="modSp mod">
        <pc:chgData name="Aarti Anil Zikre" userId="d72dd4e7-3048-4a99-9749-1616a4b28a62" providerId="ADAL" clId="{7CF7C614-516D-4A98-8B3D-7D35B80242A7}" dt="2024-04-16T01:50:23.542" v="19" actId="207"/>
        <pc:sldMkLst>
          <pc:docMk/>
          <pc:sldMk cId="0" sldId="262"/>
        </pc:sldMkLst>
        <pc:spChg chg="mod">
          <ac:chgData name="Aarti Anil Zikre" userId="d72dd4e7-3048-4a99-9749-1616a4b28a62" providerId="ADAL" clId="{7CF7C614-516D-4A98-8B3D-7D35B80242A7}" dt="2024-04-16T01:49:36.776" v="8" actId="207"/>
          <ac:spMkLst>
            <pc:docMk/>
            <pc:sldMk cId="0" sldId="262"/>
            <ac:spMk id="15" creationId="{00000000-0000-0000-0000-000000000000}"/>
          </ac:spMkLst>
        </pc:spChg>
        <pc:spChg chg="mod">
          <ac:chgData name="Aarti Anil Zikre" userId="d72dd4e7-3048-4a99-9749-1616a4b28a62" providerId="ADAL" clId="{7CF7C614-516D-4A98-8B3D-7D35B80242A7}" dt="2024-04-16T01:49:36.776" v="8" actId="207"/>
          <ac:spMkLst>
            <pc:docMk/>
            <pc:sldMk cId="0" sldId="262"/>
            <ac:spMk id="16" creationId="{00000000-0000-0000-0000-000000000000}"/>
          </ac:spMkLst>
        </pc:spChg>
        <pc:spChg chg="mod">
          <ac:chgData name="Aarti Anil Zikre" userId="d72dd4e7-3048-4a99-9749-1616a4b28a62" providerId="ADAL" clId="{7CF7C614-516D-4A98-8B3D-7D35B80242A7}" dt="2024-04-16T01:49:36.776" v="8" actId="207"/>
          <ac:spMkLst>
            <pc:docMk/>
            <pc:sldMk cId="0" sldId="262"/>
            <ac:spMk id="18" creationId="{00000000-0000-0000-0000-000000000000}"/>
          </ac:spMkLst>
        </pc:spChg>
        <pc:spChg chg="mod">
          <ac:chgData name="Aarti Anil Zikre" userId="d72dd4e7-3048-4a99-9749-1616a4b28a62" providerId="ADAL" clId="{7CF7C614-516D-4A98-8B3D-7D35B80242A7}" dt="2024-04-16T01:49:36.776" v="8" actId="207"/>
          <ac:spMkLst>
            <pc:docMk/>
            <pc:sldMk cId="0" sldId="262"/>
            <ac:spMk id="19" creationId="{00000000-0000-0000-0000-000000000000}"/>
          </ac:spMkLst>
        </pc:spChg>
        <pc:spChg chg="mod">
          <ac:chgData name="Aarti Anil Zikre" userId="d72dd4e7-3048-4a99-9749-1616a4b28a62" providerId="ADAL" clId="{7CF7C614-516D-4A98-8B3D-7D35B80242A7}" dt="2024-04-16T01:49:45.604" v="10" actId="207"/>
          <ac:spMkLst>
            <pc:docMk/>
            <pc:sldMk cId="0" sldId="262"/>
            <ac:spMk id="24" creationId="{00000000-0000-0000-0000-000000000000}"/>
          </ac:spMkLst>
        </pc:spChg>
        <pc:spChg chg="mod">
          <ac:chgData name="Aarti Anil Zikre" userId="d72dd4e7-3048-4a99-9749-1616a4b28a62" providerId="ADAL" clId="{7CF7C614-516D-4A98-8B3D-7D35B80242A7}" dt="2024-04-16T01:49:42.385" v="9" actId="207"/>
          <ac:spMkLst>
            <pc:docMk/>
            <pc:sldMk cId="0" sldId="262"/>
            <ac:spMk id="25" creationId="{00000000-0000-0000-0000-000000000000}"/>
          </ac:spMkLst>
        </pc:spChg>
        <pc:spChg chg="mod">
          <ac:chgData name="Aarti Anil Zikre" userId="d72dd4e7-3048-4a99-9749-1616a4b28a62" providerId="ADAL" clId="{7CF7C614-516D-4A98-8B3D-7D35B80242A7}" dt="2024-04-16T01:49:36.776" v="8" actId="207"/>
          <ac:spMkLst>
            <pc:docMk/>
            <pc:sldMk cId="0" sldId="262"/>
            <ac:spMk id="27" creationId="{00000000-0000-0000-0000-000000000000}"/>
          </ac:spMkLst>
        </pc:spChg>
        <pc:spChg chg="mod">
          <ac:chgData name="Aarti Anil Zikre" userId="d72dd4e7-3048-4a99-9749-1616a4b28a62" providerId="ADAL" clId="{7CF7C614-516D-4A98-8B3D-7D35B80242A7}" dt="2024-04-16T01:49:36.776" v="8" actId="207"/>
          <ac:spMkLst>
            <pc:docMk/>
            <pc:sldMk cId="0" sldId="262"/>
            <ac:spMk id="28" creationId="{00000000-0000-0000-0000-000000000000}"/>
          </ac:spMkLst>
        </pc:spChg>
        <pc:spChg chg="mod">
          <ac:chgData name="Aarti Anil Zikre" userId="d72dd4e7-3048-4a99-9749-1616a4b28a62" providerId="ADAL" clId="{7CF7C614-516D-4A98-8B3D-7D35B80242A7}" dt="2024-04-16T01:49:36.776" v="8" actId="207"/>
          <ac:spMkLst>
            <pc:docMk/>
            <pc:sldMk cId="0" sldId="262"/>
            <ac:spMk id="32" creationId="{00000000-0000-0000-0000-000000000000}"/>
          </ac:spMkLst>
        </pc:spChg>
        <pc:spChg chg="mod">
          <ac:chgData name="Aarti Anil Zikre" userId="d72dd4e7-3048-4a99-9749-1616a4b28a62" providerId="ADAL" clId="{7CF7C614-516D-4A98-8B3D-7D35B80242A7}" dt="2024-04-16T01:50:12.073" v="17" actId="207"/>
          <ac:spMkLst>
            <pc:docMk/>
            <pc:sldMk cId="0" sldId="262"/>
            <ac:spMk id="33" creationId="{00000000-0000-0000-0000-000000000000}"/>
          </ac:spMkLst>
        </pc:spChg>
        <pc:spChg chg="mod">
          <ac:chgData name="Aarti Anil Zikre" userId="d72dd4e7-3048-4a99-9749-1616a4b28a62" providerId="ADAL" clId="{7CF7C614-516D-4A98-8B3D-7D35B80242A7}" dt="2024-04-16T01:50:08.338" v="16" actId="207"/>
          <ac:spMkLst>
            <pc:docMk/>
            <pc:sldMk cId="0" sldId="262"/>
            <ac:spMk id="34" creationId="{00000000-0000-0000-0000-000000000000}"/>
          </ac:spMkLst>
        </pc:spChg>
        <pc:spChg chg="mod">
          <ac:chgData name="Aarti Anil Zikre" userId="d72dd4e7-3048-4a99-9749-1616a4b28a62" providerId="ADAL" clId="{7CF7C614-516D-4A98-8B3D-7D35B80242A7}" dt="2024-04-16T01:50:02.635" v="14" actId="207"/>
          <ac:spMkLst>
            <pc:docMk/>
            <pc:sldMk cId="0" sldId="262"/>
            <ac:spMk id="35" creationId="{00000000-0000-0000-0000-000000000000}"/>
          </ac:spMkLst>
        </pc:spChg>
        <pc:spChg chg="mod">
          <ac:chgData name="Aarti Anil Zikre" userId="d72dd4e7-3048-4a99-9749-1616a4b28a62" providerId="ADAL" clId="{7CF7C614-516D-4A98-8B3D-7D35B80242A7}" dt="2024-04-16T01:50:18.666" v="18" actId="207"/>
          <ac:spMkLst>
            <pc:docMk/>
            <pc:sldMk cId="0" sldId="262"/>
            <ac:spMk id="36" creationId="{00000000-0000-0000-0000-000000000000}"/>
          </ac:spMkLst>
        </pc:spChg>
        <pc:spChg chg="mod">
          <ac:chgData name="Aarti Anil Zikre" userId="d72dd4e7-3048-4a99-9749-1616a4b28a62" providerId="ADAL" clId="{7CF7C614-516D-4A98-8B3D-7D35B80242A7}" dt="2024-04-16T01:50:23.542" v="19" actId="207"/>
          <ac:spMkLst>
            <pc:docMk/>
            <pc:sldMk cId="0" sldId="262"/>
            <ac:spMk id="37" creationId="{00000000-0000-0000-0000-000000000000}"/>
          </ac:spMkLst>
        </pc:spChg>
        <pc:grpChg chg="mod">
          <ac:chgData name="Aarti Anil Zikre" userId="d72dd4e7-3048-4a99-9749-1616a4b28a62" providerId="ADAL" clId="{7CF7C614-516D-4A98-8B3D-7D35B80242A7}" dt="2024-04-16T01:49:58.698" v="13" actId="1076"/>
          <ac:grpSpMkLst>
            <pc:docMk/>
            <pc:sldMk cId="0" sldId="262"/>
            <ac:grpSpMk id="23" creationId="{00000000-0000-0000-0000-000000000000}"/>
          </ac:grpSpMkLst>
        </pc:grpChg>
      </pc:sldChg>
      <pc:sldChg chg="modSp mod">
        <pc:chgData name="Aarti Anil Zikre" userId="d72dd4e7-3048-4a99-9749-1616a4b28a62" providerId="ADAL" clId="{7CF7C614-516D-4A98-8B3D-7D35B80242A7}" dt="2024-04-16T12:59:04.682" v="66" actId="1076"/>
        <pc:sldMkLst>
          <pc:docMk/>
          <pc:sldMk cId="0" sldId="263"/>
        </pc:sldMkLst>
        <pc:spChg chg="ord">
          <ac:chgData name="Aarti Anil Zikre" userId="d72dd4e7-3048-4a99-9749-1616a4b28a62" providerId="ADAL" clId="{7CF7C614-516D-4A98-8B3D-7D35B80242A7}" dt="2024-04-16T12:58:33.096" v="61" actId="166"/>
          <ac:spMkLst>
            <pc:docMk/>
            <pc:sldMk cId="0" sldId="263"/>
            <ac:spMk id="14" creationId="{00000000-0000-0000-0000-000000000000}"/>
          </ac:spMkLst>
        </pc:spChg>
        <pc:spChg chg="mod ord">
          <ac:chgData name="Aarti Anil Zikre" userId="d72dd4e7-3048-4a99-9749-1616a4b28a62" providerId="ADAL" clId="{7CF7C614-516D-4A98-8B3D-7D35B80242A7}" dt="2024-04-16T12:59:04.682" v="66" actId="1076"/>
          <ac:spMkLst>
            <pc:docMk/>
            <pc:sldMk cId="0" sldId="263"/>
            <ac:spMk id="15" creationId="{00000000-0000-0000-0000-000000000000}"/>
          </ac:spMkLst>
        </pc:spChg>
        <pc:spChg chg="mod">
          <ac:chgData name="Aarti Anil Zikre" userId="d72dd4e7-3048-4a99-9749-1616a4b28a62" providerId="ADAL" clId="{7CF7C614-516D-4A98-8B3D-7D35B80242A7}" dt="2024-04-16T01:50:28.260" v="20" actId="207"/>
          <ac:spMkLst>
            <pc:docMk/>
            <pc:sldMk cId="0" sldId="263"/>
            <ac:spMk id="19" creationId="{00000000-0000-0000-0000-000000000000}"/>
          </ac:spMkLst>
        </pc:spChg>
        <pc:spChg chg="mod">
          <ac:chgData name="Aarti Anil Zikre" userId="d72dd4e7-3048-4a99-9749-1616a4b28a62" providerId="ADAL" clId="{7CF7C614-516D-4A98-8B3D-7D35B80242A7}" dt="2024-04-16T12:58:19.036" v="59" actId="403"/>
          <ac:spMkLst>
            <pc:docMk/>
            <pc:sldMk cId="0" sldId="263"/>
            <ac:spMk id="20" creationId="{00000000-0000-0000-0000-000000000000}"/>
          </ac:spMkLst>
        </pc:spChg>
      </pc:sldChg>
      <pc:sldChg chg="modSp mod">
        <pc:chgData name="Aarti Anil Zikre" userId="d72dd4e7-3048-4a99-9749-1616a4b28a62" providerId="ADAL" clId="{7CF7C614-516D-4A98-8B3D-7D35B80242A7}" dt="2024-04-16T01:50:32.651" v="21" actId="207"/>
        <pc:sldMkLst>
          <pc:docMk/>
          <pc:sldMk cId="0" sldId="264"/>
        </pc:sldMkLst>
        <pc:spChg chg="mod">
          <ac:chgData name="Aarti Anil Zikre" userId="d72dd4e7-3048-4a99-9749-1616a4b28a62" providerId="ADAL" clId="{7CF7C614-516D-4A98-8B3D-7D35B80242A7}" dt="2024-04-16T01:50:32.651" v="21" actId="207"/>
          <ac:spMkLst>
            <pc:docMk/>
            <pc:sldMk cId="0" sldId="264"/>
            <ac:spMk id="2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svg"/><Relationship Id="rId9" Type="http://schemas.openxmlformats.org/officeDocument/2006/relationships/hyperlink" Target="http://returnpal.onlin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slide" Target="slide7.xml"/><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slide" Target="slide6.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slide" Target="slide5.xml"/><Relationship Id="rId5" Type="http://schemas.openxmlformats.org/officeDocument/2006/relationships/image" Target="../media/image5.svg"/><Relationship Id="rId15" Type="http://schemas.openxmlformats.org/officeDocument/2006/relationships/hyperlink" Target="http://returnpal.online" TargetMode="External"/><Relationship Id="rId10" Type="http://schemas.openxmlformats.org/officeDocument/2006/relationships/slide" Target="slide4.xml"/><Relationship Id="rId4" Type="http://schemas.openxmlformats.org/officeDocument/2006/relationships/image" Target="../media/image4.png"/><Relationship Id="rId9" Type="http://schemas.openxmlformats.org/officeDocument/2006/relationships/slide" Target="slide3.xml"/><Relationship Id="rId14" Type="http://schemas.openxmlformats.org/officeDocument/2006/relationships/slide" Target="slide8.xml"/></Relationships>
</file>

<file path=ppt/slides/_rels/slide3.xml.rels><?xml version="1.0" encoding="UTF-8" standalone="yes"?>
<Relationships xmlns="http://schemas.openxmlformats.org/package/2006/relationships"><Relationship Id="rId8" Type="http://schemas.openxmlformats.org/officeDocument/2006/relationships/hyperlink" Target="http://returnpal.online" TargetMode="External"/><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hyperlink" Target="http://returnpal.onlin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http://returnpal.online" TargetMode="External"/><Relationship Id="rId5" Type="http://schemas.openxmlformats.org/officeDocument/2006/relationships/image" Target="../media/image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9.png"/><Relationship Id="rId2" Type="http://schemas.openxmlformats.org/officeDocument/2006/relationships/image" Target="../media/image2.png"/><Relationship Id="rId16" Type="http://schemas.openxmlformats.org/officeDocument/2006/relationships/hyperlink" Target="http://returnpal.online" TargetMode="Externa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8.png"/><Relationship Id="rId5" Type="http://schemas.openxmlformats.org/officeDocument/2006/relationships/image" Target="../media/image5.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hyperlink" Target="https://github.com/Aartizikre150/grapgh-and-dashbords/blob/main/Top%20return%20brand.png" TargetMode="Externa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github.com/Aartizikre150/grapgh-and-dashbords/blob/main/return%20by%20category.gif" TargetMode="External"/><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https://github.com/Aartizikre150/grapgh-and-dashbords/blob/main/Impact%20of%20Return%20in%20%24.png" TargetMode="External"/><Relationship Id="rId5" Type="http://schemas.openxmlformats.org/officeDocument/2006/relationships/image" Target="../media/image4.png"/><Relationship Id="rId10" Type="http://schemas.openxmlformats.org/officeDocument/2006/relationships/hyperlink" Target="https://github.com/Aartizikre150/grapgh-and-dashbords/blob/main/Return%20vs%20price.gif" TargetMode="External"/><Relationship Id="rId4" Type="http://schemas.openxmlformats.org/officeDocument/2006/relationships/image" Target="../media/image3.svg"/><Relationship Id="rId9" Type="http://schemas.openxmlformats.org/officeDocument/2006/relationships/hyperlink" Target="https://github.com/Aartizikre150/grapgh-and-dashbords/blob/main/Categorical%20Sales%20Overview.png" TargetMode="External"/><Relationship Id="rId14" Type="http://schemas.openxmlformats.org/officeDocument/2006/relationships/hyperlink" Target="http://returnpal.online"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6.png"/><Relationship Id="rId5" Type="http://schemas.openxmlformats.org/officeDocument/2006/relationships/image" Target="../media/image4.png"/><Relationship Id="rId10" Type="http://schemas.openxmlformats.org/officeDocument/2006/relationships/image" Target="../media/image25.jpeg"/><Relationship Id="rId4" Type="http://schemas.openxmlformats.org/officeDocument/2006/relationships/image" Target="../media/image3.svg"/><Relationship Id="rId9" Type="http://schemas.openxmlformats.org/officeDocument/2006/relationships/hyperlink" Target="http://returnpal.onlin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hyperlink" Target="http://returnpal.online" TargetMode="Externa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1.sv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0.png"/><Relationship Id="rId5" Type="http://schemas.openxmlformats.org/officeDocument/2006/relationships/image" Target="../media/image4.png"/><Relationship Id="rId10" Type="http://schemas.openxmlformats.org/officeDocument/2006/relationships/image" Target="../media/image29.svg"/><Relationship Id="rId4" Type="http://schemas.openxmlformats.org/officeDocument/2006/relationships/image" Target="../media/image3.sv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4F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880674" y="402159"/>
            <a:ext cx="5515128" cy="9482683"/>
            <a:chOff x="0" y="0"/>
            <a:chExt cx="3693160" cy="6350000"/>
          </a:xfrm>
        </p:grpSpPr>
        <p:sp>
          <p:nvSpPr>
            <p:cNvPr id="3" name="Freeform 3"/>
            <p:cNvSpPr/>
            <p:nvPr/>
          </p:nvSpPr>
          <p:spPr>
            <a:xfrm>
              <a:off x="-190500" y="-190500"/>
              <a:ext cx="4074160" cy="6731000"/>
            </a:xfrm>
            <a:custGeom>
              <a:avLst/>
              <a:gdLst/>
              <a:ahLst/>
              <a:cxnLst/>
              <a:rect l="l" t="t" r="r" b="b"/>
              <a:pathLst>
                <a:path w="4074160" h="6731000">
                  <a:moveTo>
                    <a:pt x="3318510" y="3365500"/>
                  </a:moveTo>
                  <a:cubicBezTo>
                    <a:pt x="4052570" y="2658110"/>
                    <a:pt x="4072890" y="1488440"/>
                    <a:pt x="3365500" y="754380"/>
                  </a:cubicBezTo>
                  <a:cubicBezTo>
                    <a:pt x="2658110" y="20320"/>
                    <a:pt x="1488440" y="0"/>
                    <a:pt x="754380" y="707390"/>
                  </a:cubicBezTo>
                  <a:cubicBezTo>
                    <a:pt x="20320" y="1414780"/>
                    <a:pt x="0" y="2584450"/>
                    <a:pt x="708660" y="3318510"/>
                  </a:cubicBezTo>
                  <a:cubicBezTo>
                    <a:pt x="723900" y="3335020"/>
                    <a:pt x="739140" y="3350260"/>
                    <a:pt x="755650" y="3365500"/>
                  </a:cubicBezTo>
                  <a:cubicBezTo>
                    <a:pt x="21590" y="4072890"/>
                    <a:pt x="1270" y="5242560"/>
                    <a:pt x="708660" y="5976620"/>
                  </a:cubicBezTo>
                  <a:cubicBezTo>
                    <a:pt x="1416050" y="6710680"/>
                    <a:pt x="2585720" y="6731000"/>
                    <a:pt x="3319780" y="6023610"/>
                  </a:cubicBezTo>
                  <a:cubicBezTo>
                    <a:pt x="4053840" y="5316220"/>
                    <a:pt x="4074160" y="4146550"/>
                    <a:pt x="3366770" y="3412490"/>
                  </a:cubicBezTo>
                  <a:cubicBezTo>
                    <a:pt x="3350260" y="3395980"/>
                    <a:pt x="3335020" y="3380740"/>
                    <a:pt x="3318510" y="3365500"/>
                  </a:cubicBezTo>
                  <a:close/>
                </a:path>
              </a:pathLst>
            </a:custGeom>
            <a:blipFill>
              <a:blip r:embed="rId2">
                <a:alphaModFix amt="80000"/>
              </a:blip>
              <a:stretch>
                <a:fillRect l="-35964" r="-35964"/>
              </a:stretch>
            </a:blipFill>
          </p:spPr>
          <p:txBody>
            <a:bodyPr/>
            <a:lstStyle/>
            <a:p>
              <a:endParaRPr lang="en-CA"/>
            </a:p>
          </p:txBody>
        </p:sp>
      </p:grpSp>
      <p:grpSp>
        <p:nvGrpSpPr>
          <p:cNvPr id="4" name="Group 4"/>
          <p:cNvGrpSpPr/>
          <p:nvPr/>
        </p:nvGrpSpPr>
        <p:grpSpPr>
          <a:xfrm>
            <a:off x="8137655" y="1911306"/>
            <a:ext cx="7225242" cy="1049395"/>
            <a:chOff x="0" y="0"/>
            <a:chExt cx="1902945" cy="276384"/>
          </a:xfrm>
        </p:grpSpPr>
        <p:sp>
          <p:nvSpPr>
            <p:cNvPr id="5" name="Freeform 5"/>
            <p:cNvSpPr/>
            <p:nvPr/>
          </p:nvSpPr>
          <p:spPr>
            <a:xfrm>
              <a:off x="0" y="0"/>
              <a:ext cx="1902945" cy="276384"/>
            </a:xfrm>
            <a:custGeom>
              <a:avLst/>
              <a:gdLst/>
              <a:ahLst/>
              <a:cxnLst/>
              <a:rect l="l" t="t" r="r" b="b"/>
              <a:pathLst>
                <a:path w="1902945" h="276384">
                  <a:moveTo>
                    <a:pt x="0" y="0"/>
                  </a:moveTo>
                  <a:lnTo>
                    <a:pt x="1902945" y="0"/>
                  </a:lnTo>
                  <a:lnTo>
                    <a:pt x="1902945" y="276384"/>
                  </a:lnTo>
                  <a:lnTo>
                    <a:pt x="0" y="276384"/>
                  </a:lnTo>
                  <a:close/>
                </a:path>
              </a:pathLst>
            </a:custGeom>
            <a:solidFill>
              <a:srgbClr val="1B1511"/>
            </a:solidFill>
          </p:spPr>
          <p:txBody>
            <a:bodyPr/>
            <a:lstStyle/>
            <a:p>
              <a:endParaRPr lang="en-CA"/>
            </a:p>
          </p:txBody>
        </p:sp>
        <p:sp>
          <p:nvSpPr>
            <p:cNvPr id="6" name="TextBox 6"/>
            <p:cNvSpPr txBox="1"/>
            <p:nvPr/>
          </p:nvSpPr>
          <p:spPr>
            <a:xfrm>
              <a:off x="0" y="-38100"/>
              <a:ext cx="1902945" cy="31448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1302903" y="1685348"/>
            <a:ext cx="7520727" cy="1501313"/>
            <a:chOff x="0" y="0"/>
            <a:chExt cx="1980768" cy="395408"/>
          </a:xfrm>
        </p:grpSpPr>
        <p:sp>
          <p:nvSpPr>
            <p:cNvPr id="8" name="Freeform 8"/>
            <p:cNvSpPr/>
            <p:nvPr/>
          </p:nvSpPr>
          <p:spPr>
            <a:xfrm>
              <a:off x="0" y="0"/>
              <a:ext cx="1980768" cy="395408"/>
            </a:xfrm>
            <a:custGeom>
              <a:avLst/>
              <a:gdLst/>
              <a:ahLst/>
              <a:cxnLst/>
              <a:rect l="l" t="t" r="r" b="b"/>
              <a:pathLst>
                <a:path w="1980768" h="395408">
                  <a:moveTo>
                    <a:pt x="0" y="0"/>
                  </a:moveTo>
                  <a:lnTo>
                    <a:pt x="1980768" y="0"/>
                  </a:lnTo>
                  <a:lnTo>
                    <a:pt x="1980768" y="395408"/>
                  </a:lnTo>
                  <a:lnTo>
                    <a:pt x="0" y="39540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9" name="TextBox 9"/>
            <p:cNvSpPr txBox="1"/>
            <p:nvPr/>
          </p:nvSpPr>
          <p:spPr>
            <a:xfrm>
              <a:off x="0" y="-38100"/>
              <a:ext cx="1980768" cy="43350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228222" y="4770031"/>
            <a:ext cx="12845730" cy="4074160"/>
          </a:xfrm>
          <a:prstGeom prst="rect">
            <a:avLst/>
          </a:prstGeom>
        </p:spPr>
        <p:txBody>
          <a:bodyPr lIns="0" tIns="0" rIns="0" bIns="0" rtlCol="0" anchor="t">
            <a:spAutoFit/>
          </a:bodyPr>
          <a:lstStyle/>
          <a:p>
            <a:pPr algn="r">
              <a:lnSpc>
                <a:spcPts val="26179"/>
              </a:lnSpc>
            </a:pPr>
            <a:r>
              <a:rPr lang="en-US" sz="23799" spc="-1308">
                <a:solidFill>
                  <a:srgbClr val="1B1511"/>
                </a:solidFill>
                <a:latin typeface="Agrandir"/>
              </a:rPr>
              <a:t>Ignite</a:t>
            </a:r>
          </a:p>
        </p:txBody>
      </p:sp>
      <p:sp>
        <p:nvSpPr>
          <p:cNvPr id="11" name="AutoShape 11"/>
          <p:cNvSpPr/>
          <p:nvPr/>
        </p:nvSpPr>
        <p:spPr>
          <a:xfrm flipV="1">
            <a:off x="11302944" y="8594319"/>
            <a:ext cx="8925643" cy="19050"/>
          </a:xfrm>
          <a:prstGeom prst="line">
            <a:avLst/>
          </a:prstGeom>
          <a:ln w="38100" cap="flat">
            <a:solidFill>
              <a:srgbClr val="1B1511"/>
            </a:solidFill>
            <a:prstDash val="solid"/>
            <a:headEnd type="none" w="sm" len="sm"/>
            <a:tailEnd type="none" w="sm" len="sm"/>
          </a:ln>
        </p:spPr>
        <p:txBody>
          <a:bodyPr/>
          <a:lstStyle/>
          <a:p>
            <a:endParaRPr lang="en-CA"/>
          </a:p>
        </p:txBody>
      </p:sp>
      <p:sp>
        <p:nvSpPr>
          <p:cNvPr id="12" name="AutoShape 12"/>
          <p:cNvSpPr/>
          <p:nvPr/>
        </p:nvSpPr>
        <p:spPr>
          <a:xfrm>
            <a:off x="1028741" y="6261121"/>
            <a:ext cx="878034" cy="0"/>
          </a:xfrm>
          <a:prstGeom prst="line">
            <a:avLst/>
          </a:prstGeom>
          <a:ln w="38100" cap="flat">
            <a:solidFill>
              <a:srgbClr val="1B1511"/>
            </a:solidFill>
            <a:prstDash val="solid"/>
            <a:headEnd type="none" w="sm" len="sm"/>
            <a:tailEnd type="none" w="sm" len="sm"/>
          </a:ln>
        </p:spPr>
        <p:txBody>
          <a:bodyPr/>
          <a:lstStyle/>
          <a:p>
            <a:endParaRPr lang="en-CA"/>
          </a:p>
        </p:txBody>
      </p:sp>
      <p:sp>
        <p:nvSpPr>
          <p:cNvPr id="13" name="Freeform 13"/>
          <p:cNvSpPr/>
          <p:nvPr/>
        </p:nvSpPr>
        <p:spPr>
          <a:xfrm>
            <a:off x="-1527266" y="908738"/>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4" name="Freeform 14"/>
          <p:cNvSpPr/>
          <p:nvPr/>
        </p:nvSpPr>
        <p:spPr>
          <a:xfrm>
            <a:off x="1028741" y="8039390"/>
            <a:ext cx="2420218" cy="1218910"/>
          </a:xfrm>
          <a:custGeom>
            <a:avLst/>
            <a:gdLst/>
            <a:ahLst/>
            <a:cxnLst/>
            <a:rect l="l" t="t" r="r" b="b"/>
            <a:pathLst>
              <a:path w="2420218" h="1218910">
                <a:moveTo>
                  <a:pt x="0" y="0"/>
                </a:moveTo>
                <a:lnTo>
                  <a:pt x="2420218" y="0"/>
                </a:lnTo>
                <a:lnTo>
                  <a:pt x="2420218" y="1218910"/>
                </a:lnTo>
                <a:lnTo>
                  <a:pt x="0" y="12189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5" name="Freeform 15"/>
          <p:cNvSpPr/>
          <p:nvPr/>
        </p:nvSpPr>
        <p:spPr>
          <a:xfrm>
            <a:off x="17945123" y="6582616"/>
            <a:ext cx="685753" cy="896666"/>
          </a:xfrm>
          <a:custGeom>
            <a:avLst/>
            <a:gdLst/>
            <a:ahLst/>
            <a:cxnLst/>
            <a:rect l="l" t="t" r="r" b="b"/>
            <a:pathLst>
              <a:path w="685753" h="896666">
                <a:moveTo>
                  <a:pt x="0" y="0"/>
                </a:moveTo>
                <a:lnTo>
                  <a:pt x="685754" y="0"/>
                </a:lnTo>
                <a:lnTo>
                  <a:pt x="685754" y="896665"/>
                </a:lnTo>
                <a:lnTo>
                  <a:pt x="0" y="896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6" name="TextBox 16"/>
          <p:cNvSpPr txBox="1"/>
          <p:nvPr/>
        </p:nvSpPr>
        <p:spPr>
          <a:xfrm>
            <a:off x="10507208" y="4163419"/>
            <a:ext cx="6566744" cy="1244149"/>
          </a:xfrm>
          <a:prstGeom prst="rect">
            <a:avLst/>
          </a:prstGeom>
        </p:spPr>
        <p:txBody>
          <a:bodyPr lIns="0" tIns="0" rIns="0" bIns="0" rtlCol="0" anchor="t">
            <a:spAutoFit/>
          </a:bodyPr>
          <a:lstStyle/>
          <a:p>
            <a:pPr algn="r">
              <a:lnSpc>
                <a:spcPts val="9530"/>
              </a:lnSpc>
            </a:pPr>
            <a:r>
              <a:rPr lang="en-US" sz="8663" spc="-476">
                <a:solidFill>
                  <a:srgbClr val="1B1511"/>
                </a:solidFill>
                <a:latin typeface="Amsterdam One"/>
              </a:rPr>
              <a:t>ICT</a:t>
            </a:r>
          </a:p>
        </p:txBody>
      </p:sp>
      <p:sp>
        <p:nvSpPr>
          <p:cNvPr id="17" name="TextBox 17"/>
          <p:cNvSpPr txBox="1"/>
          <p:nvPr/>
        </p:nvSpPr>
        <p:spPr>
          <a:xfrm>
            <a:off x="8437285" y="2083261"/>
            <a:ext cx="6625982" cy="638810"/>
          </a:xfrm>
          <a:prstGeom prst="rect">
            <a:avLst/>
          </a:prstGeom>
        </p:spPr>
        <p:txBody>
          <a:bodyPr lIns="0" tIns="0" rIns="0" bIns="0" rtlCol="0" anchor="t">
            <a:spAutoFit/>
          </a:bodyPr>
          <a:lstStyle/>
          <a:p>
            <a:pPr algn="ctr">
              <a:lnSpc>
                <a:spcPts val="4180"/>
              </a:lnSpc>
            </a:pPr>
            <a:r>
              <a:rPr lang="en-US" sz="3800" u="sng">
                <a:solidFill>
                  <a:srgbClr val="FFFFFF"/>
                </a:solidFill>
                <a:latin typeface="Agrandir"/>
              </a:rPr>
              <a:t>Created By: Group 9</a:t>
            </a:r>
          </a:p>
        </p:txBody>
      </p:sp>
      <p:sp>
        <p:nvSpPr>
          <p:cNvPr id="18" name="TextBox 18"/>
          <p:cNvSpPr txBox="1"/>
          <p:nvPr/>
        </p:nvSpPr>
        <p:spPr>
          <a:xfrm>
            <a:off x="15552759" y="2008014"/>
            <a:ext cx="1706541" cy="760730"/>
          </a:xfrm>
          <a:prstGeom prst="rect">
            <a:avLst/>
          </a:prstGeom>
        </p:spPr>
        <p:txBody>
          <a:bodyPr lIns="0" tIns="0" rIns="0" bIns="0" rtlCol="0" anchor="t">
            <a:spAutoFit/>
          </a:bodyPr>
          <a:lstStyle/>
          <a:p>
            <a:pPr algn="r">
              <a:lnSpc>
                <a:spcPts val="4840"/>
              </a:lnSpc>
            </a:pPr>
            <a:r>
              <a:rPr lang="en-US" sz="4400" u="sng">
                <a:solidFill>
                  <a:srgbClr val="1B1511"/>
                </a:solidFill>
                <a:latin typeface="Agrandir"/>
              </a:rPr>
              <a:t>2024</a:t>
            </a:r>
          </a:p>
        </p:txBody>
      </p:sp>
      <p:sp>
        <p:nvSpPr>
          <p:cNvPr id="19" name="TextBox 19"/>
          <p:cNvSpPr txBox="1"/>
          <p:nvPr/>
        </p:nvSpPr>
        <p:spPr>
          <a:xfrm>
            <a:off x="11750276" y="8979853"/>
            <a:ext cx="5181028" cy="365741"/>
          </a:xfrm>
          <a:prstGeom prst="rect">
            <a:avLst/>
          </a:prstGeom>
        </p:spPr>
        <p:txBody>
          <a:bodyPr lIns="0" tIns="0" rIns="0" bIns="0" rtlCol="0" anchor="t">
            <a:spAutoFit/>
          </a:bodyPr>
          <a:lstStyle/>
          <a:p>
            <a:pPr algn="r">
              <a:lnSpc>
                <a:spcPts val="2799"/>
              </a:lnSpc>
            </a:pPr>
            <a:r>
              <a:rPr lang="en-US" sz="2799" u="sng">
                <a:latin typeface="Agrandir"/>
                <a:hlinkClick r:id="rId9" tooltip="http://returnpal.online">
                  <a:extLst>
                    <a:ext uri="{A12FA001-AC4F-418D-AE19-62706E023703}">
                      <ahyp:hlinkClr xmlns:ahyp="http://schemas.microsoft.com/office/drawing/2018/hyperlinkcolor" val="tx"/>
                    </a:ext>
                  </a:extLst>
                </a:hlinkClick>
              </a:rPr>
              <a:t>returnpal.online</a:t>
            </a:r>
          </a:p>
        </p:txBody>
      </p:sp>
      <p:sp>
        <p:nvSpPr>
          <p:cNvPr id="20" name="Freeform 20"/>
          <p:cNvSpPr/>
          <p:nvPr/>
        </p:nvSpPr>
        <p:spPr>
          <a:xfrm>
            <a:off x="1527266" y="3714499"/>
            <a:ext cx="947698" cy="497541"/>
          </a:xfrm>
          <a:custGeom>
            <a:avLst/>
            <a:gdLst/>
            <a:ahLst/>
            <a:cxnLst/>
            <a:rect l="l" t="t" r="r" b="b"/>
            <a:pathLst>
              <a:path w="947698" h="497541">
                <a:moveTo>
                  <a:pt x="0" y="0"/>
                </a:moveTo>
                <a:lnTo>
                  <a:pt x="947697" y="0"/>
                </a:lnTo>
                <a:lnTo>
                  <a:pt x="947697" y="497542"/>
                </a:lnTo>
                <a:lnTo>
                  <a:pt x="0" y="497542"/>
                </a:lnTo>
                <a:lnTo>
                  <a:pt x="0" y="0"/>
                </a:lnTo>
                <a:close/>
              </a:path>
            </a:pathLst>
          </a:custGeom>
          <a:blipFill>
            <a:blip r:embed="rId10"/>
            <a:stretch>
              <a:fillRect/>
            </a:stretch>
          </a:blipFill>
        </p:spPr>
        <p:txBody>
          <a:bodyPr/>
          <a:lstStyle/>
          <a:p>
            <a:endParaRPr lang="en-CA"/>
          </a:p>
        </p:txBody>
      </p:sp>
      <p:sp>
        <p:nvSpPr>
          <p:cNvPr id="21" name="TextBox 21"/>
          <p:cNvSpPr txBox="1"/>
          <p:nvPr/>
        </p:nvSpPr>
        <p:spPr>
          <a:xfrm>
            <a:off x="1028700" y="4195615"/>
            <a:ext cx="2654501" cy="1549408"/>
          </a:xfrm>
          <a:prstGeom prst="rect">
            <a:avLst/>
          </a:prstGeom>
        </p:spPr>
        <p:txBody>
          <a:bodyPr lIns="0" tIns="0" rIns="0" bIns="0" rtlCol="0" anchor="t">
            <a:spAutoFit/>
          </a:bodyPr>
          <a:lstStyle/>
          <a:p>
            <a:pPr>
              <a:lnSpc>
                <a:spcPts val="5500"/>
              </a:lnSpc>
            </a:pPr>
            <a:r>
              <a:rPr lang="en-US" sz="5000">
                <a:solidFill>
                  <a:srgbClr val="1B1511"/>
                </a:solidFill>
                <a:latin typeface="Agrandir"/>
              </a:rPr>
              <a:t>St.clair college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527266"/>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a:off x="1028700" y="9022944"/>
            <a:ext cx="1771421" cy="892152"/>
          </a:xfrm>
          <a:custGeom>
            <a:avLst/>
            <a:gdLst/>
            <a:ahLst/>
            <a:cxnLst/>
            <a:rect l="l" t="t" r="r" b="b"/>
            <a:pathLst>
              <a:path w="1771421" h="892152">
                <a:moveTo>
                  <a:pt x="0" y="0"/>
                </a:moveTo>
                <a:lnTo>
                  <a:pt x="1771421" y="0"/>
                </a:lnTo>
                <a:lnTo>
                  <a:pt x="1771421" y="892152"/>
                </a:lnTo>
                <a:lnTo>
                  <a:pt x="0" y="892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Freeform 4"/>
          <p:cNvSpPr/>
          <p:nvPr/>
        </p:nvSpPr>
        <p:spPr>
          <a:xfrm>
            <a:off x="14892385" y="5885930"/>
            <a:ext cx="1291474" cy="2563721"/>
          </a:xfrm>
          <a:custGeom>
            <a:avLst/>
            <a:gdLst/>
            <a:ahLst/>
            <a:cxnLst/>
            <a:rect l="l" t="t" r="r" b="b"/>
            <a:pathLst>
              <a:path w="1291474" h="2563721">
                <a:moveTo>
                  <a:pt x="0" y="0"/>
                </a:moveTo>
                <a:lnTo>
                  <a:pt x="1291474" y="0"/>
                </a:lnTo>
                <a:lnTo>
                  <a:pt x="1291474" y="2563721"/>
                </a:lnTo>
                <a:lnTo>
                  <a:pt x="0" y="2563721"/>
                </a:lnTo>
                <a:lnTo>
                  <a:pt x="0" y="0"/>
                </a:lnTo>
                <a:close/>
              </a:path>
            </a:pathLst>
          </a:custGeom>
          <a:blipFill>
            <a:blip r:embed="rId6"/>
            <a:stretch>
              <a:fillRect/>
            </a:stretch>
          </a:blipFill>
        </p:spPr>
        <p:txBody>
          <a:bodyPr/>
          <a:lstStyle/>
          <a:p>
            <a:endParaRPr lang="en-CA"/>
          </a:p>
        </p:txBody>
      </p:sp>
      <p:sp>
        <p:nvSpPr>
          <p:cNvPr id="5" name="TextBox 5"/>
          <p:cNvSpPr txBox="1"/>
          <p:nvPr/>
        </p:nvSpPr>
        <p:spPr>
          <a:xfrm rot="-216097">
            <a:off x="3153174" y="3981633"/>
            <a:ext cx="12020535" cy="2269049"/>
          </a:xfrm>
          <a:prstGeom prst="rect">
            <a:avLst/>
          </a:prstGeom>
        </p:spPr>
        <p:txBody>
          <a:bodyPr lIns="0" tIns="0" rIns="0" bIns="0" rtlCol="0" anchor="t">
            <a:spAutoFit/>
          </a:bodyPr>
          <a:lstStyle/>
          <a:p>
            <a:pPr marL="0" lvl="0" indent="0" algn="ctr">
              <a:lnSpc>
                <a:spcPts val="15811"/>
              </a:lnSpc>
              <a:spcBef>
                <a:spcPct val="0"/>
              </a:spcBef>
            </a:pPr>
            <a:r>
              <a:rPr lang="en-US" sz="19764" u="none">
                <a:solidFill>
                  <a:srgbClr val="1B1B1B"/>
                </a:solidFill>
                <a:latin typeface="Brightwal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4F2"/>
        </a:solidFill>
        <a:effectLst/>
      </p:bgPr>
    </p:bg>
    <p:spTree>
      <p:nvGrpSpPr>
        <p:cNvPr id="1" name=""/>
        <p:cNvGrpSpPr/>
        <p:nvPr/>
      </p:nvGrpSpPr>
      <p:grpSpPr>
        <a:xfrm>
          <a:off x="0" y="0"/>
          <a:ext cx="0" cy="0"/>
          <a:chOff x="0" y="0"/>
          <a:chExt cx="0" cy="0"/>
        </a:xfrm>
      </p:grpSpPr>
      <p:sp>
        <p:nvSpPr>
          <p:cNvPr id="2" name="TextBox 2"/>
          <p:cNvSpPr txBox="1"/>
          <p:nvPr/>
        </p:nvSpPr>
        <p:spPr>
          <a:xfrm>
            <a:off x="1028700" y="3224124"/>
            <a:ext cx="9644593" cy="1527343"/>
          </a:xfrm>
          <a:prstGeom prst="rect">
            <a:avLst/>
          </a:prstGeom>
        </p:spPr>
        <p:txBody>
          <a:bodyPr lIns="0" tIns="0" rIns="0" bIns="0" rtlCol="0" anchor="t">
            <a:spAutoFit/>
          </a:bodyPr>
          <a:lstStyle/>
          <a:p>
            <a:pPr>
              <a:lnSpc>
                <a:spcPts val="9874"/>
              </a:lnSpc>
            </a:pPr>
            <a:r>
              <a:rPr lang="en-US" sz="8977" spc="-493">
                <a:solidFill>
                  <a:srgbClr val="1B1511"/>
                </a:solidFill>
                <a:latin typeface="Agrandir"/>
              </a:rPr>
              <a:t>Table of Contents</a:t>
            </a:r>
          </a:p>
        </p:txBody>
      </p:sp>
      <p:sp>
        <p:nvSpPr>
          <p:cNvPr id="3" name="AutoShape 3"/>
          <p:cNvSpPr/>
          <p:nvPr/>
        </p:nvSpPr>
        <p:spPr>
          <a:xfrm flipV="1">
            <a:off x="11302944" y="8594319"/>
            <a:ext cx="8925643" cy="19050"/>
          </a:xfrm>
          <a:prstGeom prst="line">
            <a:avLst/>
          </a:prstGeom>
          <a:ln w="38100" cap="flat">
            <a:solidFill>
              <a:srgbClr val="1B1511"/>
            </a:solidFill>
            <a:prstDash val="solid"/>
            <a:headEnd type="none" w="sm" len="sm"/>
            <a:tailEnd type="none" w="sm" len="sm"/>
          </a:ln>
        </p:spPr>
        <p:txBody>
          <a:bodyPr/>
          <a:lstStyle/>
          <a:p>
            <a:endParaRPr lang="en-CA"/>
          </a:p>
        </p:txBody>
      </p:sp>
      <p:sp>
        <p:nvSpPr>
          <p:cNvPr id="4" name="Freeform 4"/>
          <p:cNvSpPr/>
          <p:nvPr/>
        </p:nvSpPr>
        <p:spPr>
          <a:xfrm>
            <a:off x="1028700" y="-1527266"/>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5" name="Freeform 5"/>
          <p:cNvSpPr/>
          <p:nvPr/>
        </p:nvSpPr>
        <p:spPr>
          <a:xfrm>
            <a:off x="1028700" y="8802699"/>
            <a:ext cx="1771421" cy="892152"/>
          </a:xfrm>
          <a:custGeom>
            <a:avLst/>
            <a:gdLst/>
            <a:ahLst/>
            <a:cxnLst/>
            <a:rect l="l" t="t" r="r" b="b"/>
            <a:pathLst>
              <a:path w="1771421" h="892152">
                <a:moveTo>
                  <a:pt x="0" y="0"/>
                </a:moveTo>
                <a:lnTo>
                  <a:pt x="1771421" y="0"/>
                </a:lnTo>
                <a:lnTo>
                  <a:pt x="1771421" y="892152"/>
                </a:lnTo>
                <a:lnTo>
                  <a:pt x="0" y="892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p:cNvSpPr/>
          <p:nvPr/>
        </p:nvSpPr>
        <p:spPr>
          <a:xfrm>
            <a:off x="17945123" y="6582616"/>
            <a:ext cx="685753" cy="896666"/>
          </a:xfrm>
          <a:custGeom>
            <a:avLst/>
            <a:gdLst/>
            <a:ahLst/>
            <a:cxnLst/>
            <a:rect l="l" t="t" r="r" b="b"/>
            <a:pathLst>
              <a:path w="685753" h="896666">
                <a:moveTo>
                  <a:pt x="0" y="0"/>
                </a:moveTo>
                <a:lnTo>
                  <a:pt x="685754" y="0"/>
                </a:lnTo>
                <a:lnTo>
                  <a:pt x="685754" y="896665"/>
                </a:lnTo>
                <a:lnTo>
                  <a:pt x="0" y="896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grpSp>
        <p:nvGrpSpPr>
          <p:cNvPr id="7" name="Group 7"/>
          <p:cNvGrpSpPr/>
          <p:nvPr/>
        </p:nvGrpSpPr>
        <p:grpSpPr>
          <a:xfrm>
            <a:off x="11302903" y="3386049"/>
            <a:ext cx="5246391" cy="5246370"/>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8"/>
              <a:stretch>
                <a:fillRect/>
              </a:stretch>
            </a:blipFill>
          </p:spPr>
          <p:txBody>
            <a:bodyPr/>
            <a:lstStyle/>
            <a:p>
              <a:endParaRPr lang="en-CA"/>
            </a:p>
          </p:txBody>
        </p:sp>
      </p:grpSp>
      <p:grpSp>
        <p:nvGrpSpPr>
          <p:cNvPr id="9" name="Group 9"/>
          <p:cNvGrpSpPr/>
          <p:nvPr/>
        </p:nvGrpSpPr>
        <p:grpSpPr>
          <a:xfrm>
            <a:off x="8137655" y="1028700"/>
            <a:ext cx="10685976" cy="1501313"/>
            <a:chOff x="0" y="0"/>
            <a:chExt cx="14247968" cy="2001751"/>
          </a:xfrm>
        </p:grpSpPr>
        <p:grpSp>
          <p:nvGrpSpPr>
            <p:cNvPr id="10" name="Group 10"/>
            <p:cNvGrpSpPr/>
            <p:nvPr/>
          </p:nvGrpSpPr>
          <p:grpSpPr>
            <a:xfrm>
              <a:off x="0" y="301278"/>
              <a:ext cx="9633657" cy="1399194"/>
              <a:chOff x="0" y="0"/>
              <a:chExt cx="1902945" cy="276384"/>
            </a:xfrm>
          </p:grpSpPr>
          <p:sp>
            <p:nvSpPr>
              <p:cNvPr id="11" name="Freeform 11"/>
              <p:cNvSpPr/>
              <p:nvPr/>
            </p:nvSpPr>
            <p:spPr>
              <a:xfrm>
                <a:off x="0" y="0"/>
                <a:ext cx="1902945" cy="276384"/>
              </a:xfrm>
              <a:custGeom>
                <a:avLst/>
                <a:gdLst/>
                <a:ahLst/>
                <a:cxnLst/>
                <a:rect l="l" t="t" r="r" b="b"/>
                <a:pathLst>
                  <a:path w="1902945" h="276384">
                    <a:moveTo>
                      <a:pt x="0" y="0"/>
                    </a:moveTo>
                    <a:lnTo>
                      <a:pt x="1902945" y="0"/>
                    </a:lnTo>
                    <a:lnTo>
                      <a:pt x="1902945" y="276384"/>
                    </a:lnTo>
                    <a:lnTo>
                      <a:pt x="0" y="276384"/>
                    </a:lnTo>
                    <a:close/>
                  </a:path>
                </a:pathLst>
              </a:custGeom>
              <a:solidFill>
                <a:srgbClr val="1B1511"/>
              </a:solidFill>
            </p:spPr>
            <p:txBody>
              <a:bodyPr/>
              <a:lstStyle/>
              <a:p>
                <a:endParaRPr lang="en-CA"/>
              </a:p>
            </p:txBody>
          </p:sp>
          <p:sp>
            <p:nvSpPr>
              <p:cNvPr id="12" name="TextBox 12"/>
              <p:cNvSpPr txBox="1"/>
              <p:nvPr/>
            </p:nvSpPr>
            <p:spPr>
              <a:xfrm>
                <a:off x="0" y="-38100"/>
                <a:ext cx="1902945" cy="314484"/>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4220332" y="0"/>
              <a:ext cx="10027636" cy="2001751"/>
              <a:chOff x="0" y="0"/>
              <a:chExt cx="1980768" cy="395408"/>
            </a:xfrm>
          </p:grpSpPr>
          <p:sp>
            <p:nvSpPr>
              <p:cNvPr id="14" name="Freeform 14"/>
              <p:cNvSpPr/>
              <p:nvPr/>
            </p:nvSpPr>
            <p:spPr>
              <a:xfrm>
                <a:off x="0" y="0"/>
                <a:ext cx="1980768" cy="395408"/>
              </a:xfrm>
              <a:custGeom>
                <a:avLst/>
                <a:gdLst/>
                <a:ahLst/>
                <a:cxnLst/>
                <a:rect l="l" t="t" r="r" b="b"/>
                <a:pathLst>
                  <a:path w="1980768" h="395408">
                    <a:moveTo>
                      <a:pt x="0" y="0"/>
                    </a:moveTo>
                    <a:lnTo>
                      <a:pt x="1980768" y="0"/>
                    </a:lnTo>
                    <a:lnTo>
                      <a:pt x="1980768" y="395408"/>
                    </a:lnTo>
                    <a:lnTo>
                      <a:pt x="0" y="39540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15" name="TextBox 15"/>
              <p:cNvSpPr txBox="1"/>
              <p:nvPr/>
            </p:nvSpPr>
            <p:spPr>
              <a:xfrm>
                <a:off x="0" y="-38100"/>
                <a:ext cx="1980768" cy="433508"/>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9633657" y="461972"/>
              <a:ext cx="2528537" cy="982557"/>
            </a:xfrm>
            <a:prstGeom prst="rect">
              <a:avLst/>
            </a:prstGeom>
          </p:spPr>
          <p:txBody>
            <a:bodyPr lIns="0" tIns="0" rIns="0" bIns="0" rtlCol="0" anchor="t">
              <a:spAutoFit/>
            </a:bodyPr>
            <a:lstStyle/>
            <a:p>
              <a:pPr algn="r">
                <a:lnSpc>
                  <a:spcPts val="4840"/>
                </a:lnSpc>
              </a:pPr>
              <a:r>
                <a:rPr lang="en-US" sz="4400" u="sng">
                  <a:solidFill>
                    <a:srgbClr val="1B1511"/>
                  </a:solidFill>
                  <a:latin typeface="Agrandir"/>
                </a:rPr>
                <a:t>2024</a:t>
              </a:r>
            </a:p>
          </p:txBody>
        </p:sp>
        <p:sp>
          <p:nvSpPr>
            <p:cNvPr id="17" name="TextBox 17"/>
            <p:cNvSpPr txBox="1"/>
            <p:nvPr/>
          </p:nvSpPr>
          <p:spPr>
            <a:xfrm>
              <a:off x="484878" y="552777"/>
              <a:ext cx="8663901" cy="829522"/>
            </a:xfrm>
            <a:prstGeom prst="rect">
              <a:avLst/>
            </a:prstGeom>
          </p:spPr>
          <p:txBody>
            <a:bodyPr lIns="0" tIns="0" rIns="0" bIns="0" rtlCol="0" anchor="t">
              <a:spAutoFit/>
            </a:bodyPr>
            <a:lstStyle/>
            <a:p>
              <a:pPr algn="ctr">
                <a:lnSpc>
                  <a:spcPts val="4180"/>
                </a:lnSpc>
              </a:pPr>
              <a:r>
                <a:rPr lang="en-US" sz="3800" u="sng" spc="212">
                  <a:solidFill>
                    <a:srgbClr val="FFFFFF"/>
                  </a:solidFill>
                  <a:latin typeface="Agrandir"/>
                </a:rPr>
                <a:t>ICT Ignite</a:t>
              </a:r>
            </a:p>
          </p:txBody>
        </p:sp>
      </p:grpSp>
      <p:sp>
        <p:nvSpPr>
          <p:cNvPr id="18" name="TextBox 18"/>
          <p:cNvSpPr txBox="1"/>
          <p:nvPr/>
        </p:nvSpPr>
        <p:spPr>
          <a:xfrm>
            <a:off x="628385" y="4892012"/>
            <a:ext cx="4324423" cy="3066881"/>
          </a:xfrm>
          <a:prstGeom prst="rect">
            <a:avLst/>
          </a:prstGeom>
        </p:spPr>
        <p:txBody>
          <a:bodyPr lIns="0" tIns="0" rIns="0" bIns="0" rtlCol="0" anchor="t">
            <a:spAutoFit/>
          </a:bodyPr>
          <a:lstStyle/>
          <a:p>
            <a:pPr marL="690984" lvl="1" indent="-345492">
              <a:lnSpc>
                <a:spcPts val="6016"/>
              </a:lnSpc>
              <a:buFont typeface="Arial"/>
              <a:buChar char="•"/>
            </a:pPr>
            <a:r>
              <a:rPr lang="en-US" sz="3200" u="sng">
                <a:latin typeface="Agrandir"/>
                <a:hlinkClick r:id="rId9" action="ppaction://hlinksldjump">
                  <a:extLst>
                    <a:ext uri="{A12FA001-AC4F-418D-AE19-62706E023703}">
                      <ahyp:hlinkClr xmlns:ahyp="http://schemas.microsoft.com/office/drawing/2018/hyperlinkcolor" val="tx"/>
                    </a:ext>
                  </a:extLst>
                </a:hlinkClick>
              </a:rPr>
              <a:t>Introduction</a:t>
            </a:r>
          </a:p>
          <a:p>
            <a:pPr marL="690984" lvl="1" indent="-345492">
              <a:lnSpc>
                <a:spcPts val="6016"/>
              </a:lnSpc>
              <a:buFont typeface="Arial"/>
              <a:buChar char="•"/>
            </a:pPr>
            <a:r>
              <a:rPr lang="en-US" sz="3200" u="sng">
                <a:latin typeface="Agrandir"/>
                <a:hlinkClick r:id="rId10" action="ppaction://hlinksldjump">
                  <a:extLst>
                    <a:ext uri="{A12FA001-AC4F-418D-AE19-62706E023703}">
                      <ahyp:hlinkClr xmlns:ahyp="http://schemas.microsoft.com/office/drawing/2018/hyperlinkcolor" val="tx"/>
                    </a:ext>
                  </a:extLst>
                </a:hlinkClick>
              </a:rPr>
              <a:t>Vision and Mission</a:t>
            </a:r>
          </a:p>
          <a:p>
            <a:pPr marL="690984" lvl="1" indent="-345492">
              <a:lnSpc>
                <a:spcPts val="6016"/>
              </a:lnSpc>
              <a:buFont typeface="Arial"/>
              <a:buChar char="•"/>
            </a:pPr>
            <a:r>
              <a:rPr lang="en-US" sz="3200" u="sng">
                <a:latin typeface="Agrandir"/>
                <a:hlinkClick r:id="rId11" action="ppaction://hlinksldjump">
                  <a:extLst>
                    <a:ext uri="{A12FA001-AC4F-418D-AE19-62706E023703}">
                      <ahyp:hlinkClr xmlns:ahyp="http://schemas.microsoft.com/office/drawing/2018/hyperlinkcolor" val="tx"/>
                    </a:ext>
                  </a:extLst>
                </a:hlinkClick>
              </a:rPr>
              <a:t>About Data</a:t>
            </a:r>
          </a:p>
          <a:p>
            <a:pPr marL="690984" lvl="1" indent="-345492">
              <a:lnSpc>
                <a:spcPts val="6016"/>
              </a:lnSpc>
              <a:buFont typeface="Arial"/>
              <a:buChar char="•"/>
            </a:pPr>
            <a:r>
              <a:rPr lang="en-US" sz="3200" u="sng">
                <a:latin typeface="Agrandir"/>
                <a:hlinkClick r:id="rId12" action="ppaction://hlinksldjump">
                  <a:extLst>
                    <a:ext uri="{A12FA001-AC4F-418D-AE19-62706E023703}">
                      <ahyp:hlinkClr xmlns:ahyp="http://schemas.microsoft.com/office/drawing/2018/hyperlinkcolor" val="tx"/>
                    </a:ext>
                  </a:extLst>
                </a:hlinkClick>
              </a:rPr>
              <a:t>Cleaning Process</a:t>
            </a:r>
          </a:p>
        </p:txBody>
      </p:sp>
      <p:sp>
        <p:nvSpPr>
          <p:cNvPr id="19" name="TextBox 19"/>
          <p:cNvSpPr txBox="1"/>
          <p:nvPr/>
        </p:nvSpPr>
        <p:spPr>
          <a:xfrm>
            <a:off x="5370383" y="4892012"/>
            <a:ext cx="4975550" cy="2304881"/>
          </a:xfrm>
          <a:prstGeom prst="rect">
            <a:avLst/>
          </a:prstGeom>
        </p:spPr>
        <p:txBody>
          <a:bodyPr lIns="0" tIns="0" rIns="0" bIns="0" rtlCol="0" anchor="t">
            <a:spAutoFit/>
          </a:bodyPr>
          <a:lstStyle/>
          <a:p>
            <a:pPr marL="690984" lvl="1" indent="-345492">
              <a:lnSpc>
                <a:spcPts val="6016"/>
              </a:lnSpc>
              <a:buFont typeface="Arial"/>
              <a:buChar char="•"/>
            </a:pPr>
            <a:r>
              <a:rPr lang="en-US" sz="3200" u="sng">
                <a:latin typeface="Agrandir"/>
                <a:hlinkClick r:id="rId13" action="ppaction://hlinksldjump">
                  <a:extLst>
                    <a:ext uri="{A12FA001-AC4F-418D-AE19-62706E023703}">
                      <ahyp:hlinkClr xmlns:ahyp="http://schemas.microsoft.com/office/drawing/2018/hyperlinkcolor" val="tx"/>
                    </a:ext>
                  </a:extLst>
                </a:hlinkClick>
              </a:rPr>
              <a:t>EDA</a:t>
            </a:r>
          </a:p>
          <a:p>
            <a:pPr marL="690984" lvl="1" indent="-345492">
              <a:lnSpc>
                <a:spcPts val="6016"/>
              </a:lnSpc>
              <a:buFont typeface="Arial"/>
              <a:buChar char="•"/>
            </a:pPr>
            <a:r>
              <a:rPr lang="en-US" sz="3200" u="sng">
                <a:latin typeface="Agrandir"/>
                <a:hlinkClick r:id="rId14" action="ppaction://hlinksldjump">
                  <a:extLst>
                    <a:ext uri="{A12FA001-AC4F-418D-AE19-62706E023703}">
                      <ahyp:hlinkClr xmlns:ahyp="http://schemas.microsoft.com/office/drawing/2018/hyperlinkcolor" val="tx"/>
                    </a:ext>
                  </a:extLst>
                </a:hlinkClick>
              </a:rPr>
              <a:t>Model development</a:t>
            </a:r>
          </a:p>
          <a:p>
            <a:pPr marL="690984" lvl="1" indent="-345492">
              <a:lnSpc>
                <a:spcPts val="6016"/>
              </a:lnSpc>
              <a:buFont typeface="Arial"/>
              <a:buChar char="•"/>
            </a:pPr>
            <a:r>
              <a:rPr lang="en-US" sz="3200">
                <a:latin typeface="Agrandir"/>
              </a:rPr>
              <a:t>Future Planning</a:t>
            </a:r>
          </a:p>
        </p:txBody>
      </p:sp>
      <p:sp>
        <p:nvSpPr>
          <p:cNvPr id="20" name="TextBox 20"/>
          <p:cNvSpPr txBox="1"/>
          <p:nvPr/>
        </p:nvSpPr>
        <p:spPr>
          <a:xfrm>
            <a:off x="11750276" y="8979853"/>
            <a:ext cx="5181028" cy="365741"/>
          </a:xfrm>
          <a:prstGeom prst="rect">
            <a:avLst/>
          </a:prstGeom>
        </p:spPr>
        <p:txBody>
          <a:bodyPr lIns="0" tIns="0" rIns="0" bIns="0" rtlCol="0" anchor="t">
            <a:spAutoFit/>
          </a:bodyPr>
          <a:lstStyle/>
          <a:p>
            <a:pPr algn="r">
              <a:lnSpc>
                <a:spcPts val="2799"/>
              </a:lnSpc>
            </a:pPr>
            <a:r>
              <a:rPr lang="en-US" sz="2799" u="sng">
                <a:latin typeface="Agrandir"/>
                <a:hlinkClick r:id="rId15" tooltip="http://returnpal.online">
                  <a:extLst>
                    <a:ext uri="{A12FA001-AC4F-418D-AE19-62706E023703}">
                      <ahyp:hlinkClr xmlns:ahyp="http://schemas.microsoft.com/office/drawing/2018/hyperlinkcolor" val="tx"/>
                    </a:ext>
                  </a:extLst>
                </a:hlinkClick>
              </a:rPr>
              <a:t>returnpal.online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4F2"/>
        </a:solidFill>
        <a:effectLst/>
      </p:bgPr>
    </p:bg>
    <p:spTree>
      <p:nvGrpSpPr>
        <p:cNvPr id="1" name=""/>
        <p:cNvGrpSpPr/>
        <p:nvPr/>
      </p:nvGrpSpPr>
      <p:grpSpPr>
        <a:xfrm>
          <a:off x="0" y="0"/>
          <a:ext cx="0" cy="0"/>
          <a:chOff x="0" y="0"/>
          <a:chExt cx="0" cy="0"/>
        </a:xfrm>
      </p:grpSpPr>
      <p:sp>
        <p:nvSpPr>
          <p:cNvPr id="2" name="AutoShape 2"/>
          <p:cNvSpPr/>
          <p:nvPr/>
        </p:nvSpPr>
        <p:spPr>
          <a:xfrm flipV="1">
            <a:off x="11302944" y="8594319"/>
            <a:ext cx="8925643" cy="19050"/>
          </a:xfrm>
          <a:prstGeom prst="line">
            <a:avLst/>
          </a:prstGeom>
          <a:ln w="38100" cap="flat">
            <a:solidFill>
              <a:srgbClr val="1B1511"/>
            </a:solidFill>
            <a:prstDash val="solid"/>
            <a:headEnd type="none" w="sm" len="sm"/>
            <a:tailEnd type="none" w="sm" len="sm"/>
          </a:ln>
        </p:spPr>
        <p:txBody>
          <a:bodyPr/>
          <a:lstStyle/>
          <a:p>
            <a:endParaRPr lang="en-CA"/>
          </a:p>
        </p:txBody>
      </p:sp>
      <p:sp>
        <p:nvSpPr>
          <p:cNvPr id="3" name="Freeform 3"/>
          <p:cNvSpPr/>
          <p:nvPr/>
        </p:nvSpPr>
        <p:spPr>
          <a:xfrm>
            <a:off x="1028700" y="-1527266"/>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1028700" y="8882328"/>
            <a:ext cx="1771421" cy="892152"/>
          </a:xfrm>
          <a:custGeom>
            <a:avLst/>
            <a:gdLst/>
            <a:ahLst/>
            <a:cxnLst/>
            <a:rect l="l" t="t" r="r" b="b"/>
            <a:pathLst>
              <a:path w="1771421" h="892152">
                <a:moveTo>
                  <a:pt x="0" y="0"/>
                </a:moveTo>
                <a:lnTo>
                  <a:pt x="1771421" y="0"/>
                </a:lnTo>
                <a:lnTo>
                  <a:pt x="1771421" y="892153"/>
                </a:lnTo>
                <a:lnTo>
                  <a:pt x="0" y="8921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5" name="Freeform 5"/>
          <p:cNvSpPr/>
          <p:nvPr/>
        </p:nvSpPr>
        <p:spPr>
          <a:xfrm>
            <a:off x="17945123" y="6582616"/>
            <a:ext cx="685753" cy="896666"/>
          </a:xfrm>
          <a:custGeom>
            <a:avLst/>
            <a:gdLst/>
            <a:ahLst/>
            <a:cxnLst/>
            <a:rect l="l" t="t" r="r" b="b"/>
            <a:pathLst>
              <a:path w="685753" h="896666">
                <a:moveTo>
                  <a:pt x="0" y="0"/>
                </a:moveTo>
                <a:lnTo>
                  <a:pt x="685754" y="0"/>
                </a:lnTo>
                <a:lnTo>
                  <a:pt x="685754" y="896665"/>
                </a:lnTo>
                <a:lnTo>
                  <a:pt x="0" y="896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grpSp>
        <p:nvGrpSpPr>
          <p:cNvPr id="6" name="Group 6"/>
          <p:cNvGrpSpPr/>
          <p:nvPr/>
        </p:nvGrpSpPr>
        <p:grpSpPr>
          <a:xfrm>
            <a:off x="10417233" y="3977578"/>
            <a:ext cx="1796083" cy="902469"/>
            <a:chOff x="0" y="0"/>
            <a:chExt cx="2394777" cy="1203291"/>
          </a:xfrm>
        </p:grpSpPr>
        <p:grpSp>
          <p:nvGrpSpPr>
            <p:cNvPr id="7" name="Group 7"/>
            <p:cNvGrpSpPr/>
            <p:nvPr/>
          </p:nvGrpSpPr>
          <p:grpSpPr>
            <a:xfrm>
              <a:off x="0" y="0"/>
              <a:ext cx="2394777" cy="1203291"/>
              <a:chOff x="0" y="0"/>
              <a:chExt cx="1139776" cy="572698"/>
            </a:xfrm>
          </p:grpSpPr>
          <p:sp>
            <p:nvSpPr>
              <p:cNvPr id="8" name="Freeform 8"/>
              <p:cNvSpPr/>
              <p:nvPr/>
            </p:nvSpPr>
            <p:spPr>
              <a:xfrm>
                <a:off x="0" y="0"/>
                <a:ext cx="1139776" cy="572698"/>
              </a:xfrm>
              <a:custGeom>
                <a:avLst/>
                <a:gdLst/>
                <a:ahLst/>
                <a:cxnLst/>
                <a:rect l="l" t="t" r="r" b="b"/>
                <a:pathLst>
                  <a:path w="1139776" h="572698">
                    <a:moveTo>
                      <a:pt x="0" y="0"/>
                    </a:moveTo>
                    <a:lnTo>
                      <a:pt x="1139776" y="0"/>
                    </a:lnTo>
                    <a:lnTo>
                      <a:pt x="1139776" y="572698"/>
                    </a:lnTo>
                    <a:lnTo>
                      <a:pt x="0" y="57269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9" name="TextBox 9"/>
              <p:cNvSpPr txBox="1"/>
              <p:nvPr/>
            </p:nvSpPr>
            <p:spPr>
              <a:xfrm>
                <a:off x="0" y="-38100"/>
                <a:ext cx="1139776" cy="610798"/>
              </a:xfrm>
              <a:prstGeom prst="rect">
                <a:avLst/>
              </a:prstGeom>
            </p:spPr>
            <p:txBody>
              <a:bodyPr lIns="21084" tIns="21084" rIns="21084" bIns="21084" rtlCol="0" anchor="ctr"/>
              <a:lstStyle/>
              <a:p>
                <a:pPr algn="ctr">
                  <a:lnSpc>
                    <a:spcPts val="2659"/>
                  </a:lnSpc>
                </a:pPr>
                <a:endParaRPr/>
              </a:p>
            </p:txBody>
          </p:sp>
        </p:grpSp>
        <p:sp>
          <p:nvSpPr>
            <p:cNvPr id="10" name="TextBox 10"/>
            <p:cNvSpPr txBox="1"/>
            <p:nvPr/>
          </p:nvSpPr>
          <p:spPr>
            <a:xfrm>
              <a:off x="220912" y="246941"/>
              <a:ext cx="1952953" cy="354705"/>
            </a:xfrm>
            <a:prstGeom prst="rect">
              <a:avLst/>
            </a:prstGeom>
          </p:spPr>
          <p:txBody>
            <a:bodyPr lIns="0" tIns="0" rIns="0" bIns="0" rtlCol="0" anchor="t">
              <a:spAutoFit/>
            </a:bodyPr>
            <a:lstStyle/>
            <a:p>
              <a:pPr algn="ctr">
                <a:lnSpc>
                  <a:spcPts val="1734"/>
                </a:lnSpc>
              </a:pPr>
              <a:r>
                <a:rPr lang="en-US" sz="1577">
                  <a:solidFill>
                    <a:srgbClr val="1B1511"/>
                  </a:solidFill>
                  <a:latin typeface="Agrandir"/>
                </a:rPr>
                <a:t>Retail Return</a:t>
              </a:r>
            </a:p>
          </p:txBody>
        </p:sp>
        <p:sp>
          <p:nvSpPr>
            <p:cNvPr id="11" name="TextBox 11"/>
            <p:cNvSpPr txBox="1"/>
            <p:nvPr/>
          </p:nvSpPr>
          <p:spPr>
            <a:xfrm>
              <a:off x="612518" y="617824"/>
              <a:ext cx="1169741" cy="354705"/>
            </a:xfrm>
            <a:prstGeom prst="rect">
              <a:avLst/>
            </a:prstGeom>
          </p:spPr>
          <p:txBody>
            <a:bodyPr lIns="0" tIns="0" rIns="0" bIns="0" rtlCol="0" anchor="t">
              <a:spAutoFit/>
            </a:bodyPr>
            <a:lstStyle/>
            <a:p>
              <a:pPr algn="ctr">
                <a:lnSpc>
                  <a:spcPts val="1734"/>
                </a:lnSpc>
              </a:pPr>
              <a:r>
                <a:rPr lang="en-US" sz="1577">
                  <a:solidFill>
                    <a:srgbClr val="1B1511"/>
                  </a:solidFill>
                  <a:latin typeface="Agrandir Bold"/>
                </a:rPr>
                <a:t>$816 B</a:t>
              </a:r>
            </a:p>
          </p:txBody>
        </p:sp>
      </p:grpSp>
      <p:grpSp>
        <p:nvGrpSpPr>
          <p:cNvPr id="12" name="Group 12"/>
          <p:cNvGrpSpPr/>
          <p:nvPr/>
        </p:nvGrpSpPr>
        <p:grpSpPr>
          <a:xfrm>
            <a:off x="10392572" y="5680147"/>
            <a:ext cx="1796083" cy="902469"/>
            <a:chOff x="0" y="0"/>
            <a:chExt cx="2394777" cy="1203291"/>
          </a:xfrm>
        </p:grpSpPr>
        <p:grpSp>
          <p:nvGrpSpPr>
            <p:cNvPr id="13" name="Group 13"/>
            <p:cNvGrpSpPr/>
            <p:nvPr/>
          </p:nvGrpSpPr>
          <p:grpSpPr>
            <a:xfrm>
              <a:off x="0" y="0"/>
              <a:ext cx="2394777" cy="1203291"/>
              <a:chOff x="0" y="0"/>
              <a:chExt cx="1139776" cy="572698"/>
            </a:xfrm>
          </p:grpSpPr>
          <p:sp>
            <p:nvSpPr>
              <p:cNvPr id="14" name="Freeform 14"/>
              <p:cNvSpPr/>
              <p:nvPr/>
            </p:nvSpPr>
            <p:spPr>
              <a:xfrm>
                <a:off x="0" y="0"/>
                <a:ext cx="1139776" cy="572698"/>
              </a:xfrm>
              <a:custGeom>
                <a:avLst/>
                <a:gdLst/>
                <a:ahLst/>
                <a:cxnLst/>
                <a:rect l="l" t="t" r="r" b="b"/>
                <a:pathLst>
                  <a:path w="1139776" h="572698">
                    <a:moveTo>
                      <a:pt x="0" y="0"/>
                    </a:moveTo>
                    <a:lnTo>
                      <a:pt x="1139776" y="0"/>
                    </a:lnTo>
                    <a:lnTo>
                      <a:pt x="1139776" y="572698"/>
                    </a:lnTo>
                    <a:lnTo>
                      <a:pt x="0" y="57269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15" name="TextBox 15"/>
              <p:cNvSpPr txBox="1"/>
              <p:nvPr/>
            </p:nvSpPr>
            <p:spPr>
              <a:xfrm>
                <a:off x="0" y="-38100"/>
                <a:ext cx="1139776" cy="610798"/>
              </a:xfrm>
              <a:prstGeom prst="rect">
                <a:avLst/>
              </a:prstGeom>
            </p:spPr>
            <p:txBody>
              <a:bodyPr lIns="21084" tIns="21084" rIns="21084" bIns="21084" rtlCol="0" anchor="ctr"/>
              <a:lstStyle/>
              <a:p>
                <a:pPr algn="ctr">
                  <a:lnSpc>
                    <a:spcPts val="2659"/>
                  </a:lnSpc>
                </a:pPr>
                <a:endParaRPr/>
              </a:p>
            </p:txBody>
          </p:sp>
        </p:grpSp>
        <p:sp>
          <p:nvSpPr>
            <p:cNvPr id="16" name="TextBox 16"/>
            <p:cNvSpPr txBox="1"/>
            <p:nvPr/>
          </p:nvSpPr>
          <p:spPr>
            <a:xfrm>
              <a:off x="345080" y="246941"/>
              <a:ext cx="1704617" cy="354705"/>
            </a:xfrm>
            <a:prstGeom prst="rect">
              <a:avLst/>
            </a:prstGeom>
          </p:spPr>
          <p:txBody>
            <a:bodyPr lIns="0" tIns="0" rIns="0" bIns="0" rtlCol="0" anchor="t">
              <a:spAutoFit/>
            </a:bodyPr>
            <a:lstStyle/>
            <a:p>
              <a:pPr algn="ctr">
                <a:lnSpc>
                  <a:spcPts val="1734"/>
                </a:lnSpc>
              </a:pPr>
              <a:r>
                <a:rPr lang="en-US" sz="1577">
                  <a:solidFill>
                    <a:srgbClr val="1B1511"/>
                  </a:solidFill>
                  <a:latin typeface="Agrandir"/>
                </a:rPr>
                <a:t>Return Rate</a:t>
              </a:r>
            </a:p>
          </p:txBody>
        </p:sp>
        <p:sp>
          <p:nvSpPr>
            <p:cNvPr id="17" name="TextBox 17"/>
            <p:cNvSpPr txBox="1"/>
            <p:nvPr/>
          </p:nvSpPr>
          <p:spPr>
            <a:xfrm>
              <a:off x="612518" y="617824"/>
              <a:ext cx="1169741" cy="354705"/>
            </a:xfrm>
            <a:prstGeom prst="rect">
              <a:avLst/>
            </a:prstGeom>
          </p:spPr>
          <p:txBody>
            <a:bodyPr lIns="0" tIns="0" rIns="0" bIns="0" rtlCol="0" anchor="t">
              <a:spAutoFit/>
            </a:bodyPr>
            <a:lstStyle/>
            <a:p>
              <a:pPr algn="ctr">
                <a:lnSpc>
                  <a:spcPts val="1734"/>
                </a:lnSpc>
              </a:pPr>
              <a:r>
                <a:rPr lang="en-US" sz="1577">
                  <a:solidFill>
                    <a:srgbClr val="1B1511"/>
                  </a:solidFill>
                  <a:latin typeface="Agrandir Bold"/>
                </a:rPr>
                <a:t>16%</a:t>
              </a:r>
            </a:p>
          </p:txBody>
        </p:sp>
      </p:grpSp>
      <p:grpSp>
        <p:nvGrpSpPr>
          <p:cNvPr id="18" name="Group 18"/>
          <p:cNvGrpSpPr/>
          <p:nvPr/>
        </p:nvGrpSpPr>
        <p:grpSpPr>
          <a:xfrm>
            <a:off x="10417233" y="7313717"/>
            <a:ext cx="1771421" cy="890077"/>
            <a:chOff x="0" y="0"/>
            <a:chExt cx="2361895" cy="1186769"/>
          </a:xfrm>
        </p:grpSpPr>
        <p:grpSp>
          <p:nvGrpSpPr>
            <p:cNvPr id="19" name="Group 19"/>
            <p:cNvGrpSpPr/>
            <p:nvPr/>
          </p:nvGrpSpPr>
          <p:grpSpPr>
            <a:xfrm>
              <a:off x="0" y="0"/>
              <a:ext cx="2361895" cy="1186769"/>
              <a:chOff x="0" y="0"/>
              <a:chExt cx="1139776" cy="572698"/>
            </a:xfrm>
          </p:grpSpPr>
          <p:sp>
            <p:nvSpPr>
              <p:cNvPr id="20" name="Freeform 20"/>
              <p:cNvSpPr/>
              <p:nvPr/>
            </p:nvSpPr>
            <p:spPr>
              <a:xfrm>
                <a:off x="0" y="0"/>
                <a:ext cx="1139776" cy="572698"/>
              </a:xfrm>
              <a:custGeom>
                <a:avLst/>
                <a:gdLst/>
                <a:ahLst/>
                <a:cxnLst/>
                <a:rect l="l" t="t" r="r" b="b"/>
                <a:pathLst>
                  <a:path w="1139776" h="572698">
                    <a:moveTo>
                      <a:pt x="0" y="0"/>
                    </a:moveTo>
                    <a:lnTo>
                      <a:pt x="1139776" y="0"/>
                    </a:lnTo>
                    <a:lnTo>
                      <a:pt x="1139776" y="572698"/>
                    </a:lnTo>
                    <a:lnTo>
                      <a:pt x="0" y="57269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21" name="TextBox 21"/>
              <p:cNvSpPr txBox="1"/>
              <p:nvPr/>
            </p:nvSpPr>
            <p:spPr>
              <a:xfrm>
                <a:off x="0" y="-38100"/>
                <a:ext cx="1139776" cy="610798"/>
              </a:xfrm>
              <a:prstGeom prst="rect">
                <a:avLst/>
              </a:prstGeom>
            </p:spPr>
            <p:txBody>
              <a:bodyPr lIns="20794" tIns="20794" rIns="20794" bIns="20794" rtlCol="0" anchor="ctr"/>
              <a:lstStyle/>
              <a:p>
                <a:pPr algn="ctr">
                  <a:lnSpc>
                    <a:spcPts val="2659"/>
                  </a:lnSpc>
                </a:pPr>
                <a:endParaRPr/>
              </a:p>
            </p:txBody>
          </p:sp>
        </p:grpSp>
        <p:sp>
          <p:nvSpPr>
            <p:cNvPr id="22" name="TextBox 22"/>
            <p:cNvSpPr txBox="1"/>
            <p:nvPr/>
          </p:nvSpPr>
          <p:spPr>
            <a:xfrm>
              <a:off x="108939" y="137883"/>
              <a:ext cx="2144016" cy="350358"/>
            </a:xfrm>
            <a:prstGeom prst="rect">
              <a:avLst/>
            </a:prstGeom>
          </p:spPr>
          <p:txBody>
            <a:bodyPr lIns="0" tIns="0" rIns="0" bIns="0" rtlCol="0" anchor="t">
              <a:spAutoFit/>
            </a:bodyPr>
            <a:lstStyle/>
            <a:p>
              <a:pPr algn="ctr">
                <a:lnSpc>
                  <a:spcPts val="1711"/>
                </a:lnSpc>
              </a:pPr>
              <a:r>
                <a:rPr lang="en-US" sz="1555">
                  <a:solidFill>
                    <a:srgbClr val="1B1511"/>
                  </a:solidFill>
                  <a:latin typeface="Agrandir"/>
                </a:rPr>
                <a:t>carbon emissions</a:t>
              </a:r>
            </a:p>
          </p:txBody>
        </p:sp>
        <p:sp>
          <p:nvSpPr>
            <p:cNvPr id="23" name="TextBox 23"/>
            <p:cNvSpPr txBox="1"/>
            <p:nvPr/>
          </p:nvSpPr>
          <p:spPr>
            <a:xfrm>
              <a:off x="604108" y="582051"/>
              <a:ext cx="1153680" cy="350358"/>
            </a:xfrm>
            <a:prstGeom prst="rect">
              <a:avLst/>
            </a:prstGeom>
          </p:spPr>
          <p:txBody>
            <a:bodyPr lIns="0" tIns="0" rIns="0" bIns="0" rtlCol="0" anchor="t">
              <a:spAutoFit/>
            </a:bodyPr>
            <a:lstStyle/>
            <a:p>
              <a:pPr algn="ctr">
                <a:lnSpc>
                  <a:spcPts val="1711"/>
                </a:lnSpc>
              </a:pPr>
              <a:r>
                <a:rPr lang="en-US" sz="1555">
                  <a:solidFill>
                    <a:srgbClr val="1B1511"/>
                  </a:solidFill>
                  <a:latin typeface="Agrandir Bold"/>
                </a:rPr>
                <a:t>30%</a:t>
              </a:r>
            </a:p>
          </p:txBody>
        </p:sp>
      </p:grpSp>
      <p:grpSp>
        <p:nvGrpSpPr>
          <p:cNvPr id="24" name="Group 24"/>
          <p:cNvGrpSpPr/>
          <p:nvPr/>
        </p:nvGrpSpPr>
        <p:grpSpPr>
          <a:xfrm>
            <a:off x="8137655" y="1028700"/>
            <a:ext cx="10685976" cy="1501313"/>
            <a:chOff x="0" y="0"/>
            <a:chExt cx="14247968" cy="2001751"/>
          </a:xfrm>
        </p:grpSpPr>
        <p:grpSp>
          <p:nvGrpSpPr>
            <p:cNvPr id="25" name="Group 25"/>
            <p:cNvGrpSpPr/>
            <p:nvPr/>
          </p:nvGrpSpPr>
          <p:grpSpPr>
            <a:xfrm>
              <a:off x="0" y="301278"/>
              <a:ext cx="9633657" cy="1399194"/>
              <a:chOff x="0" y="0"/>
              <a:chExt cx="1902945" cy="276384"/>
            </a:xfrm>
          </p:grpSpPr>
          <p:sp>
            <p:nvSpPr>
              <p:cNvPr id="26" name="Freeform 26"/>
              <p:cNvSpPr/>
              <p:nvPr/>
            </p:nvSpPr>
            <p:spPr>
              <a:xfrm>
                <a:off x="0" y="0"/>
                <a:ext cx="1902945" cy="276384"/>
              </a:xfrm>
              <a:custGeom>
                <a:avLst/>
                <a:gdLst/>
                <a:ahLst/>
                <a:cxnLst/>
                <a:rect l="l" t="t" r="r" b="b"/>
                <a:pathLst>
                  <a:path w="1902945" h="276384">
                    <a:moveTo>
                      <a:pt x="0" y="0"/>
                    </a:moveTo>
                    <a:lnTo>
                      <a:pt x="1902945" y="0"/>
                    </a:lnTo>
                    <a:lnTo>
                      <a:pt x="1902945" y="276384"/>
                    </a:lnTo>
                    <a:lnTo>
                      <a:pt x="0" y="276384"/>
                    </a:lnTo>
                    <a:close/>
                  </a:path>
                </a:pathLst>
              </a:custGeom>
              <a:solidFill>
                <a:srgbClr val="1B1511"/>
              </a:solidFill>
            </p:spPr>
            <p:txBody>
              <a:bodyPr/>
              <a:lstStyle/>
              <a:p>
                <a:endParaRPr lang="en-CA"/>
              </a:p>
            </p:txBody>
          </p:sp>
          <p:sp>
            <p:nvSpPr>
              <p:cNvPr id="27" name="TextBox 27"/>
              <p:cNvSpPr txBox="1"/>
              <p:nvPr/>
            </p:nvSpPr>
            <p:spPr>
              <a:xfrm>
                <a:off x="0" y="-38100"/>
                <a:ext cx="1902945" cy="314484"/>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4220332" y="0"/>
              <a:ext cx="10027636" cy="2001751"/>
              <a:chOff x="0" y="0"/>
              <a:chExt cx="1980768" cy="395408"/>
            </a:xfrm>
          </p:grpSpPr>
          <p:sp>
            <p:nvSpPr>
              <p:cNvPr id="29" name="Freeform 29"/>
              <p:cNvSpPr/>
              <p:nvPr/>
            </p:nvSpPr>
            <p:spPr>
              <a:xfrm>
                <a:off x="0" y="0"/>
                <a:ext cx="1980768" cy="395408"/>
              </a:xfrm>
              <a:custGeom>
                <a:avLst/>
                <a:gdLst/>
                <a:ahLst/>
                <a:cxnLst/>
                <a:rect l="l" t="t" r="r" b="b"/>
                <a:pathLst>
                  <a:path w="1980768" h="395408">
                    <a:moveTo>
                      <a:pt x="0" y="0"/>
                    </a:moveTo>
                    <a:lnTo>
                      <a:pt x="1980768" y="0"/>
                    </a:lnTo>
                    <a:lnTo>
                      <a:pt x="1980768" y="395408"/>
                    </a:lnTo>
                    <a:lnTo>
                      <a:pt x="0" y="39540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30" name="TextBox 30"/>
              <p:cNvSpPr txBox="1"/>
              <p:nvPr/>
            </p:nvSpPr>
            <p:spPr>
              <a:xfrm>
                <a:off x="0" y="-38100"/>
                <a:ext cx="1980768" cy="433508"/>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633657" y="461972"/>
              <a:ext cx="2528537" cy="982557"/>
            </a:xfrm>
            <a:prstGeom prst="rect">
              <a:avLst/>
            </a:prstGeom>
          </p:spPr>
          <p:txBody>
            <a:bodyPr lIns="0" tIns="0" rIns="0" bIns="0" rtlCol="0" anchor="t">
              <a:spAutoFit/>
            </a:bodyPr>
            <a:lstStyle/>
            <a:p>
              <a:pPr algn="r">
                <a:lnSpc>
                  <a:spcPts val="4840"/>
                </a:lnSpc>
              </a:pPr>
              <a:r>
                <a:rPr lang="en-US" sz="4400" u="sng">
                  <a:solidFill>
                    <a:srgbClr val="1B1511"/>
                  </a:solidFill>
                  <a:latin typeface="Agrandir"/>
                </a:rPr>
                <a:t>2024</a:t>
              </a:r>
            </a:p>
          </p:txBody>
        </p:sp>
        <p:sp>
          <p:nvSpPr>
            <p:cNvPr id="32" name="TextBox 32"/>
            <p:cNvSpPr txBox="1"/>
            <p:nvPr/>
          </p:nvSpPr>
          <p:spPr>
            <a:xfrm>
              <a:off x="484878" y="552777"/>
              <a:ext cx="8663901" cy="829522"/>
            </a:xfrm>
            <a:prstGeom prst="rect">
              <a:avLst/>
            </a:prstGeom>
          </p:spPr>
          <p:txBody>
            <a:bodyPr lIns="0" tIns="0" rIns="0" bIns="0" rtlCol="0" anchor="t">
              <a:spAutoFit/>
            </a:bodyPr>
            <a:lstStyle/>
            <a:p>
              <a:pPr algn="ctr">
                <a:lnSpc>
                  <a:spcPts val="4180"/>
                </a:lnSpc>
              </a:pPr>
              <a:r>
                <a:rPr lang="en-US" sz="3800" u="sng" spc="212">
                  <a:solidFill>
                    <a:srgbClr val="FFFFFF"/>
                  </a:solidFill>
                  <a:latin typeface="Agrandir"/>
                </a:rPr>
                <a:t>Introduction</a:t>
              </a:r>
            </a:p>
          </p:txBody>
        </p:sp>
      </p:grpSp>
      <p:sp>
        <p:nvSpPr>
          <p:cNvPr id="33" name="TextBox 33"/>
          <p:cNvSpPr txBox="1"/>
          <p:nvPr/>
        </p:nvSpPr>
        <p:spPr>
          <a:xfrm>
            <a:off x="11750276" y="8979853"/>
            <a:ext cx="5181028" cy="365741"/>
          </a:xfrm>
          <a:prstGeom prst="rect">
            <a:avLst/>
          </a:prstGeom>
        </p:spPr>
        <p:txBody>
          <a:bodyPr lIns="0" tIns="0" rIns="0" bIns="0" rtlCol="0" anchor="t">
            <a:spAutoFit/>
          </a:bodyPr>
          <a:lstStyle/>
          <a:p>
            <a:pPr algn="r">
              <a:lnSpc>
                <a:spcPts val="2799"/>
              </a:lnSpc>
            </a:pPr>
            <a:r>
              <a:rPr lang="en-US" sz="2799" u="sng">
                <a:latin typeface="Agrandir"/>
                <a:hlinkClick r:id="rId8" tooltip="http://returnpal.online">
                  <a:extLst>
                    <a:ext uri="{A12FA001-AC4F-418D-AE19-62706E023703}">
                      <ahyp:hlinkClr xmlns:ahyp="http://schemas.microsoft.com/office/drawing/2018/hyperlinkcolor" val="tx"/>
                    </a:ext>
                  </a:extLst>
                </a:hlinkClick>
              </a:rPr>
              <a:t>returnpal.online</a:t>
            </a:r>
          </a:p>
        </p:txBody>
      </p:sp>
      <p:pic>
        <p:nvPicPr>
          <p:cNvPr id="34" name="Picture 34"/>
          <p:cNvPicPr>
            <a:picLocks noChangeAspect="1"/>
          </p:cNvPicPr>
          <p:nvPr/>
        </p:nvPicPr>
        <p:blipFill>
          <a:blip r:embed="rId9"/>
          <a:stretch>
            <a:fillRect/>
          </a:stretch>
        </p:blipFill>
        <p:spPr>
          <a:xfrm>
            <a:off x="12045693" y="3156713"/>
            <a:ext cx="6158176" cy="5667297"/>
          </a:xfrm>
          <a:prstGeom prst="rect">
            <a:avLst/>
          </a:prstGeom>
        </p:spPr>
      </p:pic>
      <p:sp>
        <p:nvSpPr>
          <p:cNvPr id="35" name="TextBox 35"/>
          <p:cNvSpPr txBox="1"/>
          <p:nvPr/>
        </p:nvSpPr>
        <p:spPr>
          <a:xfrm>
            <a:off x="1028700" y="2397449"/>
            <a:ext cx="8699771" cy="5361307"/>
          </a:xfrm>
          <a:prstGeom prst="rect">
            <a:avLst/>
          </a:prstGeom>
        </p:spPr>
        <p:txBody>
          <a:bodyPr lIns="0" tIns="0" rIns="0" bIns="0" rtlCol="0" anchor="t">
            <a:spAutoFit/>
          </a:bodyPr>
          <a:lstStyle/>
          <a:p>
            <a:pPr marL="604516" lvl="1" indent="-302258" algn="just">
              <a:lnSpc>
                <a:spcPts val="5319"/>
              </a:lnSpc>
              <a:buFont typeface="Arial"/>
              <a:buChar char="•"/>
            </a:pPr>
            <a:r>
              <a:rPr lang="en-US" sz="2799">
                <a:solidFill>
                  <a:srgbClr val="1B1511"/>
                </a:solidFill>
                <a:latin typeface="Agrandir"/>
              </a:rPr>
              <a:t>Ecommerce returns cost retailers $816 billion in 2022.</a:t>
            </a:r>
          </a:p>
          <a:p>
            <a:pPr marL="604516" lvl="1" indent="-302258" algn="just">
              <a:lnSpc>
                <a:spcPts val="5319"/>
              </a:lnSpc>
              <a:buFont typeface="Arial"/>
              <a:buChar char="•"/>
            </a:pPr>
            <a:r>
              <a:rPr lang="en-US" sz="2799">
                <a:solidFill>
                  <a:srgbClr val="1B1511"/>
                </a:solidFill>
                <a:latin typeface="Agrandir"/>
              </a:rPr>
              <a:t>Returns generate 24 million metric tons of CO2 emissions yearly.</a:t>
            </a:r>
          </a:p>
          <a:p>
            <a:pPr marL="604516" lvl="1" indent="-302258" algn="just">
              <a:lnSpc>
                <a:spcPts val="5319"/>
              </a:lnSpc>
              <a:buFont typeface="Arial"/>
              <a:buChar char="•"/>
            </a:pPr>
            <a:r>
              <a:rPr lang="en-US" sz="2799">
                <a:solidFill>
                  <a:srgbClr val="1B1511"/>
                </a:solidFill>
                <a:latin typeface="Agrandir"/>
              </a:rPr>
              <a:t>9.5 billion pounds of returned items end up in landfills.</a:t>
            </a:r>
          </a:p>
          <a:p>
            <a:pPr marL="604516" lvl="1" indent="-302258" algn="just">
              <a:lnSpc>
                <a:spcPts val="5319"/>
              </a:lnSpc>
              <a:buFont typeface="Arial"/>
              <a:buChar char="•"/>
            </a:pPr>
            <a:r>
              <a:rPr lang="en-US" sz="2799">
                <a:solidFill>
                  <a:srgbClr val="1B1511"/>
                </a:solidFill>
                <a:latin typeface="Agrandir"/>
              </a:rPr>
              <a:t>Challenges include brand dissatisfaction, customer loss, and revenue impact.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wipe(down)">
                                      <p:cBhvr>
                                        <p:cTn id="7" dur="500"/>
                                        <p:tgtEl>
                                          <p:spTgt spid="3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5">
                                            <p:txEl>
                                              <p:pRg st="1" end="1"/>
                                            </p:txEl>
                                          </p:spTgt>
                                        </p:tgtEl>
                                        <p:attrNameLst>
                                          <p:attrName>style.visibility</p:attrName>
                                        </p:attrNameLst>
                                      </p:cBhvr>
                                      <p:to>
                                        <p:strVal val="visible"/>
                                      </p:to>
                                    </p:set>
                                    <p:animEffect transition="in" filter="wipe(down)">
                                      <p:cBhvr>
                                        <p:cTn id="10" dur="500"/>
                                        <p:tgtEl>
                                          <p:spTgt spid="3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xEl>
                                              <p:pRg st="2" end="2"/>
                                            </p:txEl>
                                          </p:spTgt>
                                        </p:tgtEl>
                                        <p:attrNameLst>
                                          <p:attrName>style.visibility</p:attrName>
                                        </p:attrNameLst>
                                      </p:cBhvr>
                                      <p:to>
                                        <p:strVal val="visible"/>
                                      </p:to>
                                    </p:set>
                                    <p:animEffect transition="in" filter="wipe(down)">
                                      <p:cBhvr>
                                        <p:cTn id="13" dur="500"/>
                                        <p:tgtEl>
                                          <p:spTgt spid="35">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5">
                                            <p:txEl>
                                              <p:pRg st="3" end="3"/>
                                            </p:txEl>
                                          </p:spTgt>
                                        </p:tgtEl>
                                        <p:attrNameLst>
                                          <p:attrName>style.visibility</p:attrName>
                                        </p:attrNameLst>
                                      </p:cBhvr>
                                      <p:to>
                                        <p:strVal val="visible"/>
                                      </p:to>
                                    </p:set>
                                    <p:animEffect transition="in" filter="wipe(down)">
                                      <p:cBhvr>
                                        <p:cTn id="16" dur="500"/>
                                        <p:tgtEl>
                                          <p:spTgt spid="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4F2"/>
        </a:solidFill>
        <a:effectLst/>
      </p:bgPr>
    </p:bg>
    <p:spTree>
      <p:nvGrpSpPr>
        <p:cNvPr id="1" name=""/>
        <p:cNvGrpSpPr/>
        <p:nvPr/>
      </p:nvGrpSpPr>
      <p:grpSpPr>
        <a:xfrm>
          <a:off x="0" y="0"/>
          <a:ext cx="0" cy="0"/>
          <a:chOff x="0" y="0"/>
          <a:chExt cx="0" cy="0"/>
        </a:xfrm>
      </p:grpSpPr>
      <p:grpSp>
        <p:nvGrpSpPr>
          <p:cNvPr id="2" name="Group 2"/>
          <p:cNvGrpSpPr/>
          <p:nvPr/>
        </p:nvGrpSpPr>
        <p:grpSpPr>
          <a:xfrm>
            <a:off x="8137655" y="1254659"/>
            <a:ext cx="7225242" cy="1049395"/>
            <a:chOff x="0" y="0"/>
            <a:chExt cx="1902945" cy="276384"/>
          </a:xfrm>
        </p:grpSpPr>
        <p:sp>
          <p:nvSpPr>
            <p:cNvPr id="3" name="Freeform 3"/>
            <p:cNvSpPr/>
            <p:nvPr/>
          </p:nvSpPr>
          <p:spPr>
            <a:xfrm>
              <a:off x="0" y="0"/>
              <a:ext cx="1902945" cy="276384"/>
            </a:xfrm>
            <a:custGeom>
              <a:avLst/>
              <a:gdLst/>
              <a:ahLst/>
              <a:cxnLst/>
              <a:rect l="l" t="t" r="r" b="b"/>
              <a:pathLst>
                <a:path w="1902945" h="276384">
                  <a:moveTo>
                    <a:pt x="0" y="0"/>
                  </a:moveTo>
                  <a:lnTo>
                    <a:pt x="1902945" y="0"/>
                  </a:lnTo>
                  <a:lnTo>
                    <a:pt x="1902945" y="276384"/>
                  </a:lnTo>
                  <a:lnTo>
                    <a:pt x="0" y="276384"/>
                  </a:lnTo>
                  <a:close/>
                </a:path>
              </a:pathLst>
            </a:custGeom>
            <a:solidFill>
              <a:srgbClr val="1B1511"/>
            </a:solidFill>
          </p:spPr>
          <p:txBody>
            <a:bodyPr/>
            <a:lstStyle/>
            <a:p>
              <a:endParaRPr lang="en-CA"/>
            </a:p>
          </p:txBody>
        </p:sp>
        <p:sp>
          <p:nvSpPr>
            <p:cNvPr id="4" name="TextBox 4"/>
            <p:cNvSpPr txBox="1"/>
            <p:nvPr/>
          </p:nvSpPr>
          <p:spPr>
            <a:xfrm>
              <a:off x="0" y="-38100"/>
              <a:ext cx="1902945" cy="31448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302903" y="1028700"/>
            <a:ext cx="7520727" cy="1501313"/>
            <a:chOff x="0" y="0"/>
            <a:chExt cx="1980768" cy="395408"/>
          </a:xfrm>
        </p:grpSpPr>
        <p:sp>
          <p:nvSpPr>
            <p:cNvPr id="6" name="Freeform 6"/>
            <p:cNvSpPr/>
            <p:nvPr/>
          </p:nvSpPr>
          <p:spPr>
            <a:xfrm>
              <a:off x="0" y="0"/>
              <a:ext cx="1980768" cy="395408"/>
            </a:xfrm>
            <a:custGeom>
              <a:avLst/>
              <a:gdLst/>
              <a:ahLst/>
              <a:cxnLst/>
              <a:rect l="l" t="t" r="r" b="b"/>
              <a:pathLst>
                <a:path w="1980768" h="395408">
                  <a:moveTo>
                    <a:pt x="0" y="0"/>
                  </a:moveTo>
                  <a:lnTo>
                    <a:pt x="1980768" y="0"/>
                  </a:lnTo>
                  <a:lnTo>
                    <a:pt x="1980768" y="395408"/>
                  </a:lnTo>
                  <a:lnTo>
                    <a:pt x="0" y="39540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7" name="TextBox 7"/>
            <p:cNvSpPr txBox="1"/>
            <p:nvPr/>
          </p:nvSpPr>
          <p:spPr>
            <a:xfrm>
              <a:off x="0" y="-38100"/>
              <a:ext cx="1980768" cy="433508"/>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V="1">
            <a:off x="11302944" y="8594319"/>
            <a:ext cx="8925643" cy="19050"/>
          </a:xfrm>
          <a:prstGeom prst="line">
            <a:avLst/>
          </a:prstGeom>
          <a:ln w="38100" cap="flat">
            <a:solidFill>
              <a:srgbClr val="1B1511"/>
            </a:solidFill>
            <a:prstDash val="solid"/>
            <a:headEnd type="none" w="sm" len="sm"/>
            <a:tailEnd type="none" w="sm" len="sm"/>
          </a:ln>
        </p:spPr>
        <p:txBody>
          <a:bodyPr/>
          <a:lstStyle/>
          <a:p>
            <a:endParaRPr lang="en-CA"/>
          </a:p>
        </p:txBody>
      </p:sp>
      <p:sp>
        <p:nvSpPr>
          <p:cNvPr id="9" name="Freeform 9"/>
          <p:cNvSpPr/>
          <p:nvPr/>
        </p:nvSpPr>
        <p:spPr>
          <a:xfrm>
            <a:off x="1028700" y="-1527266"/>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0" name="Freeform 10"/>
          <p:cNvSpPr/>
          <p:nvPr/>
        </p:nvSpPr>
        <p:spPr>
          <a:xfrm>
            <a:off x="1028700" y="8575269"/>
            <a:ext cx="1771421" cy="892152"/>
          </a:xfrm>
          <a:custGeom>
            <a:avLst/>
            <a:gdLst/>
            <a:ahLst/>
            <a:cxnLst/>
            <a:rect l="l" t="t" r="r" b="b"/>
            <a:pathLst>
              <a:path w="1771421" h="892152">
                <a:moveTo>
                  <a:pt x="0" y="0"/>
                </a:moveTo>
                <a:lnTo>
                  <a:pt x="1771421" y="0"/>
                </a:lnTo>
                <a:lnTo>
                  <a:pt x="1771421" y="892152"/>
                </a:lnTo>
                <a:lnTo>
                  <a:pt x="0" y="892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1" name="Freeform 11"/>
          <p:cNvSpPr/>
          <p:nvPr/>
        </p:nvSpPr>
        <p:spPr>
          <a:xfrm>
            <a:off x="17945123" y="6582616"/>
            <a:ext cx="685753" cy="896666"/>
          </a:xfrm>
          <a:custGeom>
            <a:avLst/>
            <a:gdLst/>
            <a:ahLst/>
            <a:cxnLst/>
            <a:rect l="l" t="t" r="r" b="b"/>
            <a:pathLst>
              <a:path w="685753" h="896666">
                <a:moveTo>
                  <a:pt x="0" y="0"/>
                </a:moveTo>
                <a:lnTo>
                  <a:pt x="685754" y="0"/>
                </a:lnTo>
                <a:lnTo>
                  <a:pt x="685754" y="896665"/>
                </a:lnTo>
                <a:lnTo>
                  <a:pt x="0" y="896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grpSp>
        <p:nvGrpSpPr>
          <p:cNvPr id="12" name="Group 12"/>
          <p:cNvGrpSpPr/>
          <p:nvPr/>
        </p:nvGrpSpPr>
        <p:grpSpPr>
          <a:xfrm>
            <a:off x="11302903" y="3386049"/>
            <a:ext cx="5246391" cy="5246370"/>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8"/>
              <a:stretch>
                <a:fillRect/>
              </a:stretch>
            </a:blipFill>
          </p:spPr>
          <p:txBody>
            <a:bodyPr/>
            <a:lstStyle/>
            <a:p>
              <a:endParaRPr lang="en-CA"/>
            </a:p>
          </p:txBody>
        </p:sp>
      </p:grpSp>
      <p:sp>
        <p:nvSpPr>
          <p:cNvPr id="14" name="TextBox 14"/>
          <p:cNvSpPr txBox="1"/>
          <p:nvPr/>
        </p:nvSpPr>
        <p:spPr>
          <a:xfrm>
            <a:off x="15362897" y="1351367"/>
            <a:ext cx="1896403" cy="760730"/>
          </a:xfrm>
          <a:prstGeom prst="rect">
            <a:avLst/>
          </a:prstGeom>
        </p:spPr>
        <p:txBody>
          <a:bodyPr lIns="0" tIns="0" rIns="0" bIns="0" rtlCol="0" anchor="t">
            <a:spAutoFit/>
          </a:bodyPr>
          <a:lstStyle/>
          <a:p>
            <a:pPr algn="r">
              <a:lnSpc>
                <a:spcPts val="4840"/>
              </a:lnSpc>
            </a:pPr>
            <a:r>
              <a:rPr lang="en-US" sz="4400" u="sng">
                <a:solidFill>
                  <a:srgbClr val="1B1511"/>
                </a:solidFill>
                <a:latin typeface="Agrandir"/>
              </a:rPr>
              <a:t>2024</a:t>
            </a:r>
          </a:p>
        </p:txBody>
      </p:sp>
      <p:sp>
        <p:nvSpPr>
          <p:cNvPr id="15" name="TextBox 15"/>
          <p:cNvSpPr txBox="1"/>
          <p:nvPr/>
        </p:nvSpPr>
        <p:spPr>
          <a:xfrm>
            <a:off x="8501313" y="1426614"/>
            <a:ext cx="6497926" cy="638810"/>
          </a:xfrm>
          <a:prstGeom prst="rect">
            <a:avLst/>
          </a:prstGeom>
        </p:spPr>
        <p:txBody>
          <a:bodyPr lIns="0" tIns="0" rIns="0" bIns="0" rtlCol="0" anchor="t">
            <a:spAutoFit/>
          </a:bodyPr>
          <a:lstStyle/>
          <a:p>
            <a:pPr algn="ctr">
              <a:lnSpc>
                <a:spcPts val="4180"/>
              </a:lnSpc>
            </a:pPr>
            <a:r>
              <a:rPr lang="en-US" sz="3800" u="sng" spc="212">
                <a:solidFill>
                  <a:srgbClr val="FFFFFF"/>
                </a:solidFill>
                <a:latin typeface="Agrandir"/>
              </a:rPr>
              <a:t>Vision and Mission</a:t>
            </a:r>
          </a:p>
        </p:txBody>
      </p:sp>
      <p:sp>
        <p:nvSpPr>
          <p:cNvPr id="16" name="TextBox 16"/>
          <p:cNvSpPr txBox="1"/>
          <p:nvPr/>
        </p:nvSpPr>
        <p:spPr>
          <a:xfrm>
            <a:off x="889551" y="1509146"/>
            <a:ext cx="4583836" cy="1527343"/>
          </a:xfrm>
          <a:prstGeom prst="rect">
            <a:avLst/>
          </a:prstGeom>
        </p:spPr>
        <p:txBody>
          <a:bodyPr lIns="0" tIns="0" rIns="0" bIns="0" rtlCol="0" anchor="t">
            <a:spAutoFit/>
          </a:bodyPr>
          <a:lstStyle/>
          <a:p>
            <a:pPr>
              <a:lnSpc>
                <a:spcPts val="9874"/>
              </a:lnSpc>
            </a:pPr>
            <a:r>
              <a:rPr lang="en-US" sz="8977" spc="-493">
                <a:solidFill>
                  <a:srgbClr val="1B1511"/>
                </a:solidFill>
                <a:latin typeface="Agrandir"/>
              </a:rPr>
              <a:t>Vision</a:t>
            </a:r>
          </a:p>
        </p:txBody>
      </p:sp>
      <p:grpSp>
        <p:nvGrpSpPr>
          <p:cNvPr id="17" name="Group 17"/>
          <p:cNvGrpSpPr/>
          <p:nvPr/>
        </p:nvGrpSpPr>
        <p:grpSpPr>
          <a:xfrm>
            <a:off x="-531952" y="2911396"/>
            <a:ext cx="10434680" cy="2001693"/>
            <a:chOff x="0" y="0"/>
            <a:chExt cx="2748229" cy="527195"/>
          </a:xfrm>
        </p:grpSpPr>
        <p:sp>
          <p:nvSpPr>
            <p:cNvPr id="18" name="Freeform 18"/>
            <p:cNvSpPr/>
            <p:nvPr/>
          </p:nvSpPr>
          <p:spPr>
            <a:xfrm>
              <a:off x="0" y="0"/>
              <a:ext cx="2748229" cy="527195"/>
            </a:xfrm>
            <a:custGeom>
              <a:avLst/>
              <a:gdLst/>
              <a:ahLst/>
              <a:cxnLst/>
              <a:rect l="l" t="t" r="r" b="b"/>
              <a:pathLst>
                <a:path w="2748229" h="527195">
                  <a:moveTo>
                    <a:pt x="0" y="0"/>
                  </a:moveTo>
                  <a:lnTo>
                    <a:pt x="2748229" y="0"/>
                  </a:lnTo>
                  <a:lnTo>
                    <a:pt x="2748229" y="527195"/>
                  </a:lnTo>
                  <a:lnTo>
                    <a:pt x="0" y="527195"/>
                  </a:lnTo>
                  <a:close/>
                </a:path>
              </a:pathLst>
            </a:custGeom>
            <a:solidFill>
              <a:srgbClr val="737373"/>
            </a:solidFill>
          </p:spPr>
          <p:txBody>
            <a:bodyPr/>
            <a:lstStyle/>
            <a:p>
              <a:endParaRPr lang="en-CA"/>
            </a:p>
          </p:txBody>
        </p:sp>
        <p:sp>
          <p:nvSpPr>
            <p:cNvPr id="19" name="TextBox 19"/>
            <p:cNvSpPr txBox="1"/>
            <p:nvPr/>
          </p:nvSpPr>
          <p:spPr>
            <a:xfrm>
              <a:off x="0" y="-38100"/>
              <a:ext cx="2748229" cy="565295"/>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889551" y="3231359"/>
            <a:ext cx="7895320" cy="996061"/>
          </a:xfrm>
          <a:prstGeom prst="rect">
            <a:avLst/>
          </a:prstGeom>
        </p:spPr>
        <p:txBody>
          <a:bodyPr lIns="0" tIns="0" rIns="0" bIns="0" rtlCol="0" anchor="t">
            <a:spAutoFit/>
          </a:bodyPr>
          <a:lstStyle/>
          <a:p>
            <a:pPr algn="just">
              <a:lnSpc>
                <a:spcPts val="3871"/>
              </a:lnSpc>
            </a:pPr>
            <a:r>
              <a:rPr lang="en-US" sz="2199">
                <a:solidFill>
                  <a:srgbClr val="F7F4F2"/>
                </a:solidFill>
                <a:latin typeface="Agrandir"/>
              </a:rPr>
              <a:t>Transforming ecommerce by minimizing returns with data analytics for a sustainable shopping experience.</a:t>
            </a:r>
          </a:p>
        </p:txBody>
      </p:sp>
      <p:sp>
        <p:nvSpPr>
          <p:cNvPr id="21" name="TextBox 21"/>
          <p:cNvSpPr txBox="1"/>
          <p:nvPr/>
        </p:nvSpPr>
        <p:spPr>
          <a:xfrm>
            <a:off x="889551" y="5027520"/>
            <a:ext cx="4583836" cy="1527343"/>
          </a:xfrm>
          <a:prstGeom prst="rect">
            <a:avLst/>
          </a:prstGeom>
        </p:spPr>
        <p:txBody>
          <a:bodyPr lIns="0" tIns="0" rIns="0" bIns="0" rtlCol="0" anchor="t">
            <a:spAutoFit/>
          </a:bodyPr>
          <a:lstStyle/>
          <a:p>
            <a:pPr>
              <a:lnSpc>
                <a:spcPts val="9874"/>
              </a:lnSpc>
            </a:pPr>
            <a:r>
              <a:rPr lang="en-US" sz="8977" spc="-493">
                <a:solidFill>
                  <a:srgbClr val="1B1511"/>
                </a:solidFill>
                <a:latin typeface="Agrandir"/>
              </a:rPr>
              <a:t>Mission</a:t>
            </a:r>
          </a:p>
        </p:txBody>
      </p:sp>
      <p:grpSp>
        <p:nvGrpSpPr>
          <p:cNvPr id="22" name="Group 22"/>
          <p:cNvGrpSpPr/>
          <p:nvPr/>
        </p:nvGrpSpPr>
        <p:grpSpPr>
          <a:xfrm>
            <a:off x="-531952" y="6429770"/>
            <a:ext cx="10434680" cy="2001693"/>
            <a:chOff x="0" y="0"/>
            <a:chExt cx="2748229" cy="527195"/>
          </a:xfrm>
        </p:grpSpPr>
        <p:sp>
          <p:nvSpPr>
            <p:cNvPr id="23" name="Freeform 23"/>
            <p:cNvSpPr/>
            <p:nvPr/>
          </p:nvSpPr>
          <p:spPr>
            <a:xfrm>
              <a:off x="0" y="0"/>
              <a:ext cx="2748229" cy="527195"/>
            </a:xfrm>
            <a:custGeom>
              <a:avLst/>
              <a:gdLst/>
              <a:ahLst/>
              <a:cxnLst/>
              <a:rect l="l" t="t" r="r" b="b"/>
              <a:pathLst>
                <a:path w="2748229" h="527195">
                  <a:moveTo>
                    <a:pt x="0" y="0"/>
                  </a:moveTo>
                  <a:lnTo>
                    <a:pt x="2748229" y="0"/>
                  </a:lnTo>
                  <a:lnTo>
                    <a:pt x="2748229" y="527195"/>
                  </a:lnTo>
                  <a:lnTo>
                    <a:pt x="0" y="527195"/>
                  </a:lnTo>
                  <a:close/>
                </a:path>
              </a:pathLst>
            </a:custGeom>
            <a:solidFill>
              <a:srgbClr val="737373"/>
            </a:solidFill>
          </p:spPr>
          <p:txBody>
            <a:bodyPr/>
            <a:lstStyle/>
            <a:p>
              <a:endParaRPr lang="en-CA"/>
            </a:p>
          </p:txBody>
        </p:sp>
        <p:sp>
          <p:nvSpPr>
            <p:cNvPr id="24" name="TextBox 24"/>
            <p:cNvSpPr txBox="1"/>
            <p:nvPr/>
          </p:nvSpPr>
          <p:spPr>
            <a:xfrm>
              <a:off x="0" y="-38100"/>
              <a:ext cx="2748229" cy="565295"/>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889551" y="6733660"/>
            <a:ext cx="7895320" cy="996061"/>
          </a:xfrm>
          <a:prstGeom prst="rect">
            <a:avLst/>
          </a:prstGeom>
        </p:spPr>
        <p:txBody>
          <a:bodyPr lIns="0" tIns="0" rIns="0" bIns="0" rtlCol="0" anchor="t">
            <a:spAutoFit/>
          </a:bodyPr>
          <a:lstStyle/>
          <a:p>
            <a:pPr algn="just">
              <a:lnSpc>
                <a:spcPts val="3871"/>
              </a:lnSpc>
            </a:pPr>
            <a:r>
              <a:rPr lang="en-US" sz="2199">
                <a:solidFill>
                  <a:srgbClr val="F7F4F2"/>
                </a:solidFill>
                <a:latin typeface="Agrandir"/>
              </a:rPr>
              <a:t>Developing ML models for accurate return prediction, optimizing inventory, and boosting customer satisfaction.</a:t>
            </a:r>
          </a:p>
        </p:txBody>
      </p:sp>
      <p:sp>
        <p:nvSpPr>
          <p:cNvPr id="26" name="TextBox 26"/>
          <p:cNvSpPr txBox="1"/>
          <p:nvPr/>
        </p:nvSpPr>
        <p:spPr>
          <a:xfrm>
            <a:off x="11750276" y="8979853"/>
            <a:ext cx="5181028" cy="365741"/>
          </a:xfrm>
          <a:prstGeom prst="rect">
            <a:avLst/>
          </a:prstGeom>
        </p:spPr>
        <p:txBody>
          <a:bodyPr lIns="0" tIns="0" rIns="0" bIns="0" rtlCol="0" anchor="t">
            <a:spAutoFit/>
          </a:bodyPr>
          <a:lstStyle/>
          <a:p>
            <a:pPr algn="r">
              <a:lnSpc>
                <a:spcPts val="2799"/>
              </a:lnSpc>
            </a:pPr>
            <a:r>
              <a:rPr lang="en-US" sz="2799" u="sng">
                <a:latin typeface="Agrandir"/>
                <a:hlinkClick r:id="rId9" tooltip="http://returnpal.online">
                  <a:extLst>
                    <a:ext uri="{A12FA001-AC4F-418D-AE19-62706E023703}">
                      <ahyp:hlinkClr xmlns:ahyp="http://schemas.microsoft.com/office/drawing/2018/hyperlinkcolor" val="tx"/>
                    </a:ext>
                  </a:extLst>
                </a:hlinkClick>
              </a:rPr>
              <a:t>returnpal.online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4F2"/>
        </a:solidFill>
        <a:effectLst/>
      </p:bgPr>
    </p:bg>
    <p:spTree>
      <p:nvGrpSpPr>
        <p:cNvPr id="1" name=""/>
        <p:cNvGrpSpPr/>
        <p:nvPr/>
      </p:nvGrpSpPr>
      <p:grpSpPr>
        <a:xfrm>
          <a:off x="0" y="0"/>
          <a:ext cx="0" cy="0"/>
          <a:chOff x="0" y="0"/>
          <a:chExt cx="0" cy="0"/>
        </a:xfrm>
      </p:grpSpPr>
      <p:grpSp>
        <p:nvGrpSpPr>
          <p:cNvPr id="2" name="Group 2"/>
          <p:cNvGrpSpPr/>
          <p:nvPr/>
        </p:nvGrpSpPr>
        <p:grpSpPr>
          <a:xfrm>
            <a:off x="8137655" y="1254659"/>
            <a:ext cx="7225242" cy="1049395"/>
            <a:chOff x="0" y="0"/>
            <a:chExt cx="1902945" cy="276384"/>
          </a:xfrm>
        </p:grpSpPr>
        <p:sp>
          <p:nvSpPr>
            <p:cNvPr id="3" name="Freeform 3"/>
            <p:cNvSpPr/>
            <p:nvPr/>
          </p:nvSpPr>
          <p:spPr>
            <a:xfrm>
              <a:off x="0" y="0"/>
              <a:ext cx="1902945" cy="276384"/>
            </a:xfrm>
            <a:custGeom>
              <a:avLst/>
              <a:gdLst/>
              <a:ahLst/>
              <a:cxnLst/>
              <a:rect l="l" t="t" r="r" b="b"/>
              <a:pathLst>
                <a:path w="1902945" h="276384">
                  <a:moveTo>
                    <a:pt x="0" y="0"/>
                  </a:moveTo>
                  <a:lnTo>
                    <a:pt x="1902945" y="0"/>
                  </a:lnTo>
                  <a:lnTo>
                    <a:pt x="1902945" y="276384"/>
                  </a:lnTo>
                  <a:lnTo>
                    <a:pt x="0" y="276384"/>
                  </a:lnTo>
                  <a:close/>
                </a:path>
              </a:pathLst>
            </a:custGeom>
            <a:solidFill>
              <a:srgbClr val="1B1511"/>
            </a:solidFill>
          </p:spPr>
          <p:txBody>
            <a:bodyPr/>
            <a:lstStyle/>
            <a:p>
              <a:endParaRPr lang="en-CA"/>
            </a:p>
          </p:txBody>
        </p:sp>
        <p:sp>
          <p:nvSpPr>
            <p:cNvPr id="4" name="TextBox 4"/>
            <p:cNvSpPr txBox="1"/>
            <p:nvPr/>
          </p:nvSpPr>
          <p:spPr>
            <a:xfrm>
              <a:off x="0" y="-38100"/>
              <a:ext cx="1902945" cy="314484"/>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1302944" y="8594319"/>
            <a:ext cx="8925643" cy="19050"/>
          </a:xfrm>
          <a:prstGeom prst="line">
            <a:avLst/>
          </a:prstGeom>
          <a:ln w="38100" cap="flat">
            <a:solidFill>
              <a:srgbClr val="1B1511"/>
            </a:solidFill>
            <a:prstDash val="solid"/>
            <a:headEnd type="none" w="sm" len="sm"/>
            <a:tailEnd type="none" w="sm" len="sm"/>
          </a:ln>
        </p:spPr>
        <p:txBody>
          <a:bodyPr/>
          <a:lstStyle/>
          <a:p>
            <a:endParaRPr lang="en-CA"/>
          </a:p>
        </p:txBody>
      </p:sp>
      <p:grpSp>
        <p:nvGrpSpPr>
          <p:cNvPr id="6" name="Group 6"/>
          <p:cNvGrpSpPr/>
          <p:nvPr/>
        </p:nvGrpSpPr>
        <p:grpSpPr>
          <a:xfrm>
            <a:off x="11302903" y="3386049"/>
            <a:ext cx="5246391" cy="5246370"/>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a:stretch>
            </a:blipFill>
          </p:spPr>
          <p:txBody>
            <a:bodyPr/>
            <a:lstStyle/>
            <a:p>
              <a:endParaRPr lang="en-CA"/>
            </a:p>
          </p:txBody>
        </p:sp>
      </p:grpSp>
      <p:grpSp>
        <p:nvGrpSpPr>
          <p:cNvPr id="8" name="Group 8"/>
          <p:cNvGrpSpPr/>
          <p:nvPr/>
        </p:nvGrpSpPr>
        <p:grpSpPr>
          <a:xfrm>
            <a:off x="11302903" y="1028700"/>
            <a:ext cx="7520727" cy="1501313"/>
            <a:chOff x="0" y="0"/>
            <a:chExt cx="1980768" cy="395408"/>
          </a:xfrm>
        </p:grpSpPr>
        <p:sp>
          <p:nvSpPr>
            <p:cNvPr id="9" name="Freeform 9"/>
            <p:cNvSpPr/>
            <p:nvPr/>
          </p:nvSpPr>
          <p:spPr>
            <a:xfrm>
              <a:off x="0" y="0"/>
              <a:ext cx="1980768" cy="395408"/>
            </a:xfrm>
            <a:custGeom>
              <a:avLst/>
              <a:gdLst/>
              <a:ahLst/>
              <a:cxnLst/>
              <a:rect l="l" t="t" r="r" b="b"/>
              <a:pathLst>
                <a:path w="1980768" h="395408">
                  <a:moveTo>
                    <a:pt x="0" y="0"/>
                  </a:moveTo>
                  <a:lnTo>
                    <a:pt x="1980768" y="0"/>
                  </a:lnTo>
                  <a:lnTo>
                    <a:pt x="1980768" y="395408"/>
                  </a:lnTo>
                  <a:lnTo>
                    <a:pt x="0" y="39540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10" name="TextBox 10"/>
            <p:cNvSpPr txBox="1"/>
            <p:nvPr/>
          </p:nvSpPr>
          <p:spPr>
            <a:xfrm>
              <a:off x="0" y="-38100"/>
              <a:ext cx="1980768" cy="43350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1527266"/>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2" name="Freeform 12"/>
          <p:cNvSpPr/>
          <p:nvPr/>
        </p:nvSpPr>
        <p:spPr>
          <a:xfrm>
            <a:off x="1028700" y="8575269"/>
            <a:ext cx="1771421" cy="892152"/>
          </a:xfrm>
          <a:custGeom>
            <a:avLst/>
            <a:gdLst/>
            <a:ahLst/>
            <a:cxnLst/>
            <a:rect l="l" t="t" r="r" b="b"/>
            <a:pathLst>
              <a:path w="1771421" h="892152">
                <a:moveTo>
                  <a:pt x="0" y="0"/>
                </a:moveTo>
                <a:lnTo>
                  <a:pt x="1771421" y="0"/>
                </a:lnTo>
                <a:lnTo>
                  <a:pt x="1771421" y="892152"/>
                </a:lnTo>
                <a:lnTo>
                  <a:pt x="0" y="892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3" name="Freeform 13"/>
          <p:cNvSpPr/>
          <p:nvPr/>
        </p:nvSpPr>
        <p:spPr>
          <a:xfrm>
            <a:off x="17945123" y="6582616"/>
            <a:ext cx="685753" cy="896666"/>
          </a:xfrm>
          <a:custGeom>
            <a:avLst/>
            <a:gdLst/>
            <a:ahLst/>
            <a:cxnLst/>
            <a:rect l="l" t="t" r="r" b="b"/>
            <a:pathLst>
              <a:path w="685753" h="896666">
                <a:moveTo>
                  <a:pt x="0" y="0"/>
                </a:moveTo>
                <a:lnTo>
                  <a:pt x="685754" y="0"/>
                </a:lnTo>
                <a:lnTo>
                  <a:pt x="685754" y="896665"/>
                </a:lnTo>
                <a:lnTo>
                  <a:pt x="0" y="896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4" name="Freeform 14"/>
          <p:cNvSpPr/>
          <p:nvPr/>
        </p:nvSpPr>
        <p:spPr>
          <a:xfrm>
            <a:off x="8137655" y="1254659"/>
            <a:ext cx="1045634" cy="1045634"/>
          </a:xfrm>
          <a:custGeom>
            <a:avLst/>
            <a:gdLst/>
            <a:ahLst/>
            <a:cxnLst/>
            <a:rect l="l" t="t" r="r" b="b"/>
            <a:pathLst>
              <a:path w="1045634" h="1045634">
                <a:moveTo>
                  <a:pt x="0" y="0"/>
                </a:moveTo>
                <a:lnTo>
                  <a:pt x="1045634" y="0"/>
                </a:lnTo>
                <a:lnTo>
                  <a:pt x="1045634" y="1045634"/>
                </a:lnTo>
                <a:lnTo>
                  <a:pt x="0" y="10456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15" name="TextBox 15"/>
          <p:cNvSpPr txBox="1"/>
          <p:nvPr/>
        </p:nvSpPr>
        <p:spPr>
          <a:xfrm>
            <a:off x="15362897" y="1351367"/>
            <a:ext cx="1896403" cy="760730"/>
          </a:xfrm>
          <a:prstGeom prst="rect">
            <a:avLst/>
          </a:prstGeom>
        </p:spPr>
        <p:txBody>
          <a:bodyPr lIns="0" tIns="0" rIns="0" bIns="0" rtlCol="0" anchor="t">
            <a:spAutoFit/>
          </a:bodyPr>
          <a:lstStyle/>
          <a:p>
            <a:pPr algn="r">
              <a:lnSpc>
                <a:spcPts val="4840"/>
              </a:lnSpc>
            </a:pPr>
            <a:r>
              <a:rPr lang="en-US" sz="4400" u="sng">
                <a:solidFill>
                  <a:srgbClr val="1B1511"/>
                </a:solidFill>
                <a:latin typeface="Agrandir"/>
              </a:rPr>
              <a:t>2024</a:t>
            </a:r>
          </a:p>
        </p:txBody>
      </p:sp>
      <p:sp>
        <p:nvSpPr>
          <p:cNvPr id="16" name="TextBox 16"/>
          <p:cNvSpPr txBox="1"/>
          <p:nvPr/>
        </p:nvSpPr>
        <p:spPr>
          <a:xfrm>
            <a:off x="8501313" y="1426614"/>
            <a:ext cx="6497926" cy="638810"/>
          </a:xfrm>
          <a:prstGeom prst="rect">
            <a:avLst/>
          </a:prstGeom>
        </p:spPr>
        <p:txBody>
          <a:bodyPr lIns="0" tIns="0" rIns="0" bIns="0" rtlCol="0" anchor="t">
            <a:spAutoFit/>
          </a:bodyPr>
          <a:lstStyle/>
          <a:p>
            <a:pPr algn="ctr">
              <a:lnSpc>
                <a:spcPts val="4180"/>
              </a:lnSpc>
            </a:pPr>
            <a:r>
              <a:rPr lang="en-US" sz="3800" u="sng" spc="212">
                <a:solidFill>
                  <a:srgbClr val="FFFFFF"/>
                </a:solidFill>
                <a:latin typeface="Agrandir"/>
              </a:rPr>
              <a:t>About data</a:t>
            </a:r>
          </a:p>
        </p:txBody>
      </p:sp>
      <p:sp>
        <p:nvSpPr>
          <p:cNvPr id="17" name="TextBox 17"/>
          <p:cNvSpPr txBox="1"/>
          <p:nvPr/>
        </p:nvSpPr>
        <p:spPr>
          <a:xfrm>
            <a:off x="833022" y="2831081"/>
            <a:ext cx="8699771" cy="4350386"/>
          </a:xfrm>
          <a:prstGeom prst="rect">
            <a:avLst/>
          </a:prstGeom>
        </p:spPr>
        <p:txBody>
          <a:bodyPr lIns="0" tIns="0" rIns="0" bIns="0" rtlCol="0" anchor="t">
            <a:spAutoFit/>
          </a:bodyPr>
          <a:lstStyle/>
          <a:p>
            <a:pPr algn="just">
              <a:lnSpc>
                <a:spcPts val="4939"/>
              </a:lnSpc>
            </a:pPr>
            <a:r>
              <a:rPr lang="en-US" sz="2599">
                <a:solidFill>
                  <a:srgbClr val="1B1511"/>
                </a:solidFill>
                <a:latin typeface="Agrandir"/>
              </a:rPr>
              <a:t>We obtained a detailed dataset from Reddit containing sales data from an ecommerce platform for the first quarter of 2023. With 20,000 rows and 15 columns in Excel format, it offers crucial insights into product details, pricing, category. This dataset will help us analyze consumer behavior, track product trends, and improve operational efficiency in ecommerce.</a:t>
            </a:r>
          </a:p>
        </p:txBody>
      </p:sp>
      <p:sp>
        <p:nvSpPr>
          <p:cNvPr id="18" name="TextBox 18"/>
          <p:cNvSpPr txBox="1"/>
          <p:nvPr/>
        </p:nvSpPr>
        <p:spPr>
          <a:xfrm>
            <a:off x="11750276" y="8979853"/>
            <a:ext cx="5181028" cy="365741"/>
          </a:xfrm>
          <a:prstGeom prst="rect">
            <a:avLst/>
          </a:prstGeom>
        </p:spPr>
        <p:txBody>
          <a:bodyPr lIns="0" tIns="0" rIns="0" bIns="0" rtlCol="0" anchor="t">
            <a:spAutoFit/>
          </a:bodyPr>
          <a:lstStyle/>
          <a:p>
            <a:pPr algn="r">
              <a:lnSpc>
                <a:spcPts val="2799"/>
              </a:lnSpc>
            </a:pPr>
            <a:r>
              <a:rPr lang="en-US" sz="2799" u="sng">
                <a:latin typeface="Agrandir"/>
                <a:hlinkClick r:id="rId11" tooltip="http://returnpal.online">
                  <a:extLst>
                    <a:ext uri="{A12FA001-AC4F-418D-AE19-62706E023703}">
                      <ahyp:hlinkClr xmlns:ahyp="http://schemas.microsoft.com/office/drawing/2018/hyperlinkcolor" val="tx"/>
                    </a:ext>
                  </a:extLst>
                </a:hlinkClick>
              </a:rPr>
              <a:t>returnpal.online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4F2"/>
        </a:solidFill>
        <a:effectLst/>
      </p:bgPr>
    </p:bg>
    <p:spTree>
      <p:nvGrpSpPr>
        <p:cNvPr id="1" name=""/>
        <p:cNvGrpSpPr/>
        <p:nvPr/>
      </p:nvGrpSpPr>
      <p:grpSpPr>
        <a:xfrm>
          <a:off x="0" y="0"/>
          <a:ext cx="0" cy="0"/>
          <a:chOff x="0" y="0"/>
          <a:chExt cx="0" cy="0"/>
        </a:xfrm>
      </p:grpSpPr>
      <p:grpSp>
        <p:nvGrpSpPr>
          <p:cNvPr id="2" name="Group 2"/>
          <p:cNvGrpSpPr/>
          <p:nvPr/>
        </p:nvGrpSpPr>
        <p:grpSpPr>
          <a:xfrm>
            <a:off x="8137655" y="1254659"/>
            <a:ext cx="7225242" cy="1049395"/>
            <a:chOff x="0" y="0"/>
            <a:chExt cx="1902945" cy="276384"/>
          </a:xfrm>
        </p:grpSpPr>
        <p:sp>
          <p:nvSpPr>
            <p:cNvPr id="3" name="Freeform 3"/>
            <p:cNvSpPr/>
            <p:nvPr/>
          </p:nvSpPr>
          <p:spPr>
            <a:xfrm>
              <a:off x="0" y="0"/>
              <a:ext cx="1902945" cy="276384"/>
            </a:xfrm>
            <a:custGeom>
              <a:avLst/>
              <a:gdLst/>
              <a:ahLst/>
              <a:cxnLst/>
              <a:rect l="l" t="t" r="r" b="b"/>
              <a:pathLst>
                <a:path w="1902945" h="276384">
                  <a:moveTo>
                    <a:pt x="0" y="0"/>
                  </a:moveTo>
                  <a:lnTo>
                    <a:pt x="1902945" y="0"/>
                  </a:lnTo>
                  <a:lnTo>
                    <a:pt x="1902945" y="276384"/>
                  </a:lnTo>
                  <a:lnTo>
                    <a:pt x="0" y="276384"/>
                  </a:lnTo>
                  <a:close/>
                </a:path>
              </a:pathLst>
            </a:custGeom>
            <a:solidFill>
              <a:srgbClr val="1B1511"/>
            </a:solidFill>
          </p:spPr>
          <p:txBody>
            <a:bodyPr/>
            <a:lstStyle/>
            <a:p>
              <a:endParaRPr lang="en-CA"/>
            </a:p>
          </p:txBody>
        </p:sp>
        <p:sp>
          <p:nvSpPr>
            <p:cNvPr id="4" name="TextBox 4"/>
            <p:cNvSpPr txBox="1"/>
            <p:nvPr/>
          </p:nvSpPr>
          <p:spPr>
            <a:xfrm>
              <a:off x="0" y="-38100"/>
              <a:ext cx="1902945" cy="314484"/>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1302944" y="8594319"/>
            <a:ext cx="8925643" cy="19050"/>
          </a:xfrm>
          <a:prstGeom prst="line">
            <a:avLst/>
          </a:prstGeom>
          <a:ln w="38100" cap="flat">
            <a:solidFill>
              <a:srgbClr val="1B1511"/>
            </a:solidFill>
            <a:prstDash val="solid"/>
            <a:headEnd type="none" w="sm" len="sm"/>
            <a:tailEnd type="none" w="sm" len="sm"/>
          </a:ln>
        </p:spPr>
        <p:txBody>
          <a:bodyPr/>
          <a:lstStyle/>
          <a:p>
            <a:endParaRPr lang="en-CA"/>
          </a:p>
        </p:txBody>
      </p:sp>
      <p:grpSp>
        <p:nvGrpSpPr>
          <p:cNvPr id="6" name="Group 6"/>
          <p:cNvGrpSpPr/>
          <p:nvPr/>
        </p:nvGrpSpPr>
        <p:grpSpPr>
          <a:xfrm>
            <a:off x="833022" y="2739460"/>
            <a:ext cx="10181400" cy="1887449"/>
            <a:chOff x="0" y="0"/>
            <a:chExt cx="4884459" cy="905491"/>
          </a:xfrm>
        </p:grpSpPr>
        <p:sp>
          <p:nvSpPr>
            <p:cNvPr id="7" name="Freeform 7"/>
            <p:cNvSpPr/>
            <p:nvPr/>
          </p:nvSpPr>
          <p:spPr>
            <a:xfrm>
              <a:off x="0" y="0"/>
              <a:ext cx="4884459" cy="905491"/>
            </a:xfrm>
            <a:custGeom>
              <a:avLst/>
              <a:gdLst/>
              <a:ahLst/>
              <a:cxnLst/>
              <a:rect l="l" t="t" r="r" b="b"/>
              <a:pathLst>
                <a:path w="4884459" h="905491">
                  <a:moveTo>
                    <a:pt x="0" y="0"/>
                  </a:moveTo>
                  <a:lnTo>
                    <a:pt x="4884459" y="0"/>
                  </a:lnTo>
                  <a:lnTo>
                    <a:pt x="4884459" y="905491"/>
                  </a:lnTo>
                  <a:lnTo>
                    <a:pt x="0" y="905491"/>
                  </a:lnTo>
                  <a:close/>
                </a:path>
              </a:pathLst>
            </a:custGeom>
            <a:solidFill>
              <a:srgbClr val="1B1511"/>
            </a:solidFill>
          </p:spPr>
          <p:txBody>
            <a:bodyPr/>
            <a:lstStyle/>
            <a:p>
              <a:endParaRPr lang="en-CA"/>
            </a:p>
          </p:txBody>
        </p:sp>
        <p:sp>
          <p:nvSpPr>
            <p:cNvPr id="8" name="TextBox 8"/>
            <p:cNvSpPr txBox="1"/>
            <p:nvPr/>
          </p:nvSpPr>
          <p:spPr>
            <a:xfrm>
              <a:off x="0" y="-38100"/>
              <a:ext cx="4884459" cy="943591"/>
            </a:xfrm>
            <a:prstGeom prst="rect">
              <a:avLst/>
            </a:prstGeom>
          </p:spPr>
          <p:txBody>
            <a:bodyPr lIns="27889" tIns="27889" rIns="27889" bIns="27889" rtlCol="0" anchor="ctr"/>
            <a:lstStyle/>
            <a:p>
              <a:pPr algn="ctr">
                <a:lnSpc>
                  <a:spcPts val="2659"/>
                </a:lnSpc>
              </a:pPr>
              <a:endParaRPr/>
            </a:p>
          </p:txBody>
        </p:sp>
      </p:grpSp>
      <p:sp>
        <p:nvSpPr>
          <p:cNvPr id="9" name="TextBox 9"/>
          <p:cNvSpPr txBox="1"/>
          <p:nvPr/>
        </p:nvSpPr>
        <p:spPr>
          <a:xfrm>
            <a:off x="1151078" y="3034880"/>
            <a:ext cx="776047" cy="245410"/>
          </a:xfrm>
          <a:prstGeom prst="rect">
            <a:avLst/>
          </a:prstGeom>
        </p:spPr>
        <p:txBody>
          <a:bodyPr lIns="0" tIns="0" rIns="0" bIns="0" rtlCol="0" anchor="t">
            <a:spAutoFit/>
          </a:bodyPr>
          <a:lstStyle/>
          <a:p>
            <a:pPr>
              <a:lnSpc>
                <a:spcPts val="1570"/>
              </a:lnSpc>
            </a:pPr>
            <a:r>
              <a:rPr lang="en-US" sz="1427">
                <a:solidFill>
                  <a:srgbClr val="F7F4F2"/>
                </a:solidFill>
                <a:latin typeface="Agrandir"/>
              </a:rPr>
              <a:t>1</a:t>
            </a:r>
          </a:p>
        </p:txBody>
      </p:sp>
      <p:sp>
        <p:nvSpPr>
          <p:cNvPr id="10" name="TextBox 10"/>
          <p:cNvSpPr txBox="1"/>
          <p:nvPr/>
        </p:nvSpPr>
        <p:spPr>
          <a:xfrm>
            <a:off x="1151078" y="3268492"/>
            <a:ext cx="1842468" cy="476886"/>
          </a:xfrm>
          <a:prstGeom prst="rect">
            <a:avLst/>
          </a:prstGeom>
        </p:spPr>
        <p:txBody>
          <a:bodyPr lIns="0" tIns="0" rIns="0" bIns="0" rtlCol="0" anchor="t">
            <a:spAutoFit/>
          </a:bodyPr>
          <a:lstStyle/>
          <a:p>
            <a:pPr>
              <a:lnSpc>
                <a:spcPts val="1690"/>
              </a:lnSpc>
            </a:pPr>
            <a:r>
              <a:rPr lang="en-US" sz="1537">
                <a:solidFill>
                  <a:srgbClr val="F7F4F2"/>
                </a:solidFill>
                <a:latin typeface="Agrandir"/>
              </a:rPr>
              <a:t>Drop necessary columns</a:t>
            </a:r>
          </a:p>
        </p:txBody>
      </p:sp>
      <p:sp>
        <p:nvSpPr>
          <p:cNvPr id="11" name="TextBox 11"/>
          <p:cNvSpPr txBox="1"/>
          <p:nvPr/>
        </p:nvSpPr>
        <p:spPr>
          <a:xfrm>
            <a:off x="2792269" y="3021263"/>
            <a:ext cx="776047" cy="245410"/>
          </a:xfrm>
          <a:prstGeom prst="rect">
            <a:avLst/>
          </a:prstGeom>
        </p:spPr>
        <p:txBody>
          <a:bodyPr lIns="0" tIns="0" rIns="0" bIns="0" rtlCol="0" anchor="t">
            <a:spAutoFit/>
          </a:bodyPr>
          <a:lstStyle/>
          <a:p>
            <a:pPr>
              <a:lnSpc>
                <a:spcPts val="1570"/>
              </a:lnSpc>
            </a:pPr>
            <a:r>
              <a:rPr lang="en-US" sz="1427">
                <a:solidFill>
                  <a:srgbClr val="F7F4F2"/>
                </a:solidFill>
                <a:latin typeface="Agrandir"/>
              </a:rPr>
              <a:t>2</a:t>
            </a:r>
          </a:p>
        </p:txBody>
      </p:sp>
      <p:sp>
        <p:nvSpPr>
          <p:cNvPr id="12" name="TextBox 12"/>
          <p:cNvSpPr txBox="1"/>
          <p:nvPr/>
        </p:nvSpPr>
        <p:spPr>
          <a:xfrm>
            <a:off x="2792269" y="3254875"/>
            <a:ext cx="1842468" cy="905675"/>
          </a:xfrm>
          <a:prstGeom prst="rect">
            <a:avLst/>
          </a:prstGeom>
        </p:spPr>
        <p:txBody>
          <a:bodyPr lIns="0" tIns="0" rIns="0" bIns="0" rtlCol="0" anchor="t">
            <a:spAutoFit/>
          </a:bodyPr>
          <a:lstStyle/>
          <a:p>
            <a:pPr>
              <a:lnSpc>
                <a:spcPts val="1690"/>
              </a:lnSpc>
            </a:pPr>
            <a:r>
              <a:rPr lang="en-US" sz="1537">
                <a:solidFill>
                  <a:srgbClr val="F7F4F2"/>
                </a:solidFill>
                <a:latin typeface="Agrandir"/>
              </a:rPr>
              <a:t>Split the category tree column to sub column and remove special characters</a:t>
            </a:r>
          </a:p>
        </p:txBody>
      </p:sp>
      <p:sp>
        <p:nvSpPr>
          <p:cNvPr id="13" name="TextBox 13"/>
          <p:cNvSpPr txBox="1"/>
          <p:nvPr/>
        </p:nvSpPr>
        <p:spPr>
          <a:xfrm>
            <a:off x="4949062" y="3099253"/>
            <a:ext cx="776047" cy="245410"/>
          </a:xfrm>
          <a:prstGeom prst="rect">
            <a:avLst/>
          </a:prstGeom>
        </p:spPr>
        <p:txBody>
          <a:bodyPr lIns="0" tIns="0" rIns="0" bIns="0" rtlCol="0" anchor="t">
            <a:spAutoFit/>
          </a:bodyPr>
          <a:lstStyle/>
          <a:p>
            <a:pPr>
              <a:lnSpc>
                <a:spcPts val="1570"/>
              </a:lnSpc>
            </a:pPr>
            <a:r>
              <a:rPr lang="en-US" sz="1427">
                <a:solidFill>
                  <a:srgbClr val="F7F4F2"/>
                </a:solidFill>
                <a:latin typeface="Agrandir"/>
              </a:rPr>
              <a:t>3</a:t>
            </a:r>
          </a:p>
        </p:txBody>
      </p:sp>
      <p:sp>
        <p:nvSpPr>
          <p:cNvPr id="14" name="TextBox 14"/>
          <p:cNvSpPr txBox="1"/>
          <p:nvPr/>
        </p:nvSpPr>
        <p:spPr>
          <a:xfrm>
            <a:off x="4949062" y="3332865"/>
            <a:ext cx="1842468" cy="886297"/>
          </a:xfrm>
          <a:prstGeom prst="rect">
            <a:avLst/>
          </a:prstGeom>
        </p:spPr>
        <p:txBody>
          <a:bodyPr lIns="0" tIns="0" rIns="0" bIns="0" rtlCol="0" anchor="t">
            <a:spAutoFit/>
          </a:bodyPr>
          <a:lstStyle/>
          <a:p>
            <a:pPr>
              <a:lnSpc>
                <a:spcPts val="1690"/>
              </a:lnSpc>
            </a:pPr>
            <a:r>
              <a:rPr lang="en-US" sz="1537">
                <a:solidFill>
                  <a:srgbClr val="F7F4F2"/>
                </a:solidFill>
                <a:latin typeface="Agrandir"/>
              </a:rPr>
              <a:t>Create super category column which has total 7 categories</a:t>
            </a:r>
          </a:p>
        </p:txBody>
      </p:sp>
      <p:grpSp>
        <p:nvGrpSpPr>
          <p:cNvPr id="15" name="Group 15"/>
          <p:cNvGrpSpPr/>
          <p:nvPr/>
        </p:nvGrpSpPr>
        <p:grpSpPr>
          <a:xfrm>
            <a:off x="6948692" y="3127828"/>
            <a:ext cx="1842468" cy="467528"/>
            <a:chOff x="0" y="0"/>
            <a:chExt cx="2456624" cy="623371"/>
          </a:xfrm>
        </p:grpSpPr>
        <p:sp>
          <p:nvSpPr>
            <p:cNvPr id="16" name="TextBox 16"/>
            <p:cNvSpPr txBox="1"/>
            <p:nvPr/>
          </p:nvSpPr>
          <p:spPr>
            <a:xfrm>
              <a:off x="0" y="-28575"/>
              <a:ext cx="1034730" cy="317688"/>
            </a:xfrm>
            <a:prstGeom prst="rect">
              <a:avLst/>
            </a:prstGeom>
          </p:spPr>
          <p:txBody>
            <a:bodyPr lIns="0" tIns="0" rIns="0" bIns="0" rtlCol="0" anchor="t">
              <a:spAutoFit/>
            </a:bodyPr>
            <a:lstStyle/>
            <a:p>
              <a:pPr>
                <a:lnSpc>
                  <a:spcPts val="1570"/>
                </a:lnSpc>
              </a:pPr>
              <a:r>
                <a:rPr lang="en-US" sz="1427">
                  <a:solidFill>
                    <a:srgbClr val="F7F4F2"/>
                  </a:solidFill>
                  <a:latin typeface="Agrandir"/>
                </a:rPr>
                <a:t>4</a:t>
              </a:r>
            </a:p>
          </p:txBody>
        </p:sp>
        <p:sp>
          <p:nvSpPr>
            <p:cNvPr id="17" name="TextBox 17"/>
            <p:cNvSpPr txBox="1"/>
            <p:nvPr/>
          </p:nvSpPr>
          <p:spPr>
            <a:xfrm>
              <a:off x="0" y="282907"/>
              <a:ext cx="2456624" cy="340464"/>
            </a:xfrm>
            <a:prstGeom prst="rect">
              <a:avLst/>
            </a:prstGeom>
          </p:spPr>
          <p:txBody>
            <a:bodyPr lIns="0" tIns="0" rIns="0" bIns="0" rtlCol="0" anchor="t">
              <a:spAutoFit/>
            </a:bodyPr>
            <a:lstStyle/>
            <a:p>
              <a:pPr>
                <a:lnSpc>
                  <a:spcPts val="1690"/>
                </a:lnSpc>
              </a:pPr>
              <a:r>
                <a:rPr lang="en-US" sz="1537">
                  <a:solidFill>
                    <a:srgbClr val="F7F4F2"/>
                  </a:solidFill>
                  <a:latin typeface="Agrandir"/>
                </a:rPr>
                <a:t>Fill and drop NA</a:t>
              </a:r>
            </a:p>
          </p:txBody>
        </p:sp>
      </p:grpSp>
      <p:sp>
        <p:nvSpPr>
          <p:cNvPr id="18" name="TextBox 18"/>
          <p:cNvSpPr txBox="1"/>
          <p:nvPr/>
        </p:nvSpPr>
        <p:spPr>
          <a:xfrm>
            <a:off x="8948322" y="3034880"/>
            <a:ext cx="776047" cy="245410"/>
          </a:xfrm>
          <a:prstGeom prst="rect">
            <a:avLst/>
          </a:prstGeom>
        </p:spPr>
        <p:txBody>
          <a:bodyPr lIns="0" tIns="0" rIns="0" bIns="0" rtlCol="0" anchor="t">
            <a:spAutoFit/>
          </a:bodyPr>
          <a:lstStyle/>
          <a:p>
            <a:pPr>
              <a:lnSpc>
                <a:spcPts val="1570"/>
              </a:lnSpc>
            </a:pPr>
            <a:r>
              <a:rPr lang="en-US" sz="1427">
                <a:solidFill>
                  <a:srgbClr val="F7F4F2"/>
                </a:solidFill>
                <a:latin typeface="Agrandir"/>
              </a:rPr>
              <a:t>5</a:t>
            </a:r>
          </a:p>
        </p:txBody>
      </p:sp>
      <p:sp>
        <p:nvSpPr>
          <p:cNvPr id="19" name="TextBox 19"/>
          <p:cNvSpPr txBox="1"/>
          <p:nvPr/>
        </p:nvSpPr>
        <p:spPr>
          <a:xfrm>
            <a:off x="8948322" y="3268492"/>
            <a:ext cx="1842468" cy="676747"/>
          </a:xfrm>
          <a:prstGeom prst="rect">
            <a:avLst/>
          </a:prstGeom>
        </p:spPr>
        <p:txBody>
          <a:bodyPr lIns="0" tIns="0" rIns="0" bIns="0" rtlCol="0" anchor="t">
            <a:spAutoFit/>
          </a:bodyPr>
          <a:lstStyle/>
          <a:p>
            <a:pPr algn="just">
              <a:lnSpc>
                <a:spcPts val="1690"/>
              </a:lnSpc>
            </a:pPr>
            <a:r>
              <a:rPr lang="en-US" sz="1537">
                <a:solidFill>
                  <a:srgbClr val="F7F4F2"/>
                </a:solidFill>
                <a:latin typeface="Agrandir"/>
              </a:rPr>
              <a:t>Bootsrap the data and create the target column</a:t>
            </a:r>
          </a:p>
        </p:txBody>
      </p:sp>
      <p:grpSp>
        <p:nvGrpSpPr>
          <p:cNvPr id="20" name="Group 20"/>
          <p:cNvGrpSpPr/>
          <p:nvPr/>
        </p:nvGrpSpPr>
        <p:grpSpPr>
          <a:xfrm>
            <a:off x="11302903" y="1028700"/>
            <a:ext cx="7520727" cy="1501313"/>
            <a:chOff x="0" y="0"/>
            <a:chExt cx="1980768" cy="395408"/>
          </a:xfrm>
        </p:grpSpPr>
        <p:sp>
          <p:nvSpPr>
            <p:cNvPr id="21" name="Freeform 21"/>
            <p:cNvSpPr/>
            <p:nvPr/>
          </p:nvSpPr>
          <p:spPr>
            <a:xfrm>
              <a:off x="0" y="0"/>
              <a:ext cx="1980768" cy="395408"/>
            </a:xfrm>
            <a:custGeom>
              <a:avLst/>
              <a:gdLst/>
              <a:ahLst/>
              <a:cxnLst/>
              <a:rect l="l" t="t" r="r" b="b"/>
              <a:pathLst>
                <a:path w="1980768" h="395408">
                  <a:moveTo>
                    <a:pt x="0" y="0"/>
                  </a:moveTo>
                  <a:lnTo>
                    <a:pt x="1980768" y="0"/>
                  </a:lnTo>
                  <a:lnTo>
                    <a:pt x="1980768" y="395408"/>
                  </a:lnTo>
                  <a:lnTo>
                    <a:pt x="0" y="39540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22" name="TextBox 22"/>
            <p:cNvSpPr txBox="1"/>
            <p:nvPr/>
          </p:nvSpPr>
          <p:spPr>
            <a:xfrm>
              <a:off x="0" y="-38100"/>
              <a:ext cx="1980768" cy="433508"/>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028700" y="-1527266"/>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24" name="Freeform 24"/>
          <p:cNvSpPr/>
          <p:nvPr/>
        </p:nvSpPr>
        <p:spPr>
          <a:xfrm>
            <a:off x="1028700" y="8575269"/>
            <a:ext cx="1771421" cy="892152"/>
          </a:xfrm>
          <a:custGeom>
            <a:avLst/>
            <a:gdLst/>
            <a:ahLst/>
            <a:cxnLst/>
            <a:rect l="l" t="t" r="r" b="b"/>
            <a:pathLst>
              <a:path w="1771421" h="892152">
                <a:moveTo>
                  <a:pt x="0" y="0"/>
                </a:moveTo>
                <a:lnTo>
                  <a:pt x="1771421" y="0"/>
                </a:lnTo>
                <a:lnTo>
                  <a:pt x="1771421" y="892152"/>
                </a:lnTo>
                <a:lnTo>
                  <a:pt x="0" y="892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5" name="Freeform 25"/>
          <p:cNvSpPr/>
          <p:nvPr/>
        </p:nvSpPr>
        <p:spPr>
          <a:xfrm>
            <a:off x="17945123" y="6582616"/>
            <a:ext cx="685753" cy="896666"/>
          </a:xfrm>
          <a:custGeom>
            <a:avLst/>
            <a:gdLst/>
            <a:ahLst/>
            <a:cxnLst/>
            <a:rect l="l" t="t" r="r" b="b"/>
            <a:pathLst>
              <a:path w="685753" h="896666">
                <a:moveTo>
                  <a:pt x="0" y="0"/>
                </a:moveTo>
                <a:lnTo>
                  <a:pt x="685754" y="0"/>
                </a:lnTo>
                <a:lnTo>
                  <a:pt x="685754" y="896665"/>
                </a:lnTo>
                <a:lnTo>
                  <a:pt x="0" y="896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26" name="Freeform 26"/>
          <p:cNvSpPr/>
          <p:nvPr/>
        </p:nvSpPr>
        <p:spPr>
          <a:xfrm>
            <a:off x="8400120" y="4836459"/>
            <a:ext cx="8008938" cy="2414289"/>
          </a:xfrm>
          <a:custGeom>
            <a:avLst/>
            <a:gdLst/>
            <a:ahLst/>
            <a:cxnLst/>
            <a:rect l="l" t="t" r="r" b="b"/>
            <a:pathLst>
              <a:path w="8008938" h="2414289">
                <a:moveTo>
                  <a:pt x="0" y="0"/>
                </a:moveTo>
                <a:lnTo>
                  <a:pt x="8008938" y="0"/>
                </a:lnTo>
                <a:lnTo>
                  <a:pt x="8008938" y="2414288"/>
                </a:lnTo>
                <a:lnTo>
                  <a:pt x="0" y="2414288"/>
                </a:lnTo>
                <a:lnTo>
                  <a:pt x="0" y="0"/>
                </a:lnTo>
                <a:close/>
              </a:path>
            </a:pathLst>
          </a:custGeom>
          <a:blipFill>
            <a:blip r:embed="rId8"/>
            <a:stretch>
              <a:fillRect/>
            </a:stretch>
          </a:blipFill>
        </p:spPr>
        <p:txBody>
          <a:bodyPr/>
          <a:lstStyle/>
          <a:p>
            <a:endParaRPr lang="en-CA"/>
          </a:p>
        </p:txBody>
      </p:sp>
      <p:sp>
        <p:nvSpPr>
          <p:cNvPr id="27" name="Freeform 27"/>
          <p:cNvSpPr/>
          <p:nvPr/>
        </p:nvSpPr>
        <p:spPr>
          <a:xfrm>
            <a:off x="4083232" y="5395912"/>
            <a:ext cx="5646336" cy="1854835"/>
          </a:xfrm>
          <a:custGeom>
            <a:avLst/>
            <a:gdLst/>
            <a:ahLst/>
            <a:cxnLst/>
            <a:rect l="l" t="t" r="r" b="b"/>
            <a:pathLst>
              <a:path w="5646336" h="1854835">
                <a:moveTo>
                  <a:pt x="0" y="0"/>
                </a:moveTo>
                <a:lnTo>
                  <a:pt x="5646336" y="0"/>
                </a:lnTo>
                <a:lnTo>
                  <a:pt x="5646336" y="1854835"/>
                </a:lnTo>
                <a:lnTo>
                  <a:pt x="0" y="1854835"/>
                </a:lnTo>
                <a:lnTo>
                  <a:pt x="0" y="0"/>
                </a:lnTo>
                <a:close/>
              </a:path>
            </a:pathLst>
          </a:custGeom>
          <a:blipFill>
            <a:blip r:embed="rId9"/>
            <a:stretch>
              <a:fillRect/>
            </a:stretch>
          </a:blipFill>
        </p:spPr>
        <p:txBody>
          <a:bodyPr/>
          <a:lstStyle/>
          <a:p>
            <a:endParaRPr lang="en-CA"/>
          </a:p>
        </p:txBody>
      </p:sp>
      <p:sp>
        <p:nvSpPr>
          <p:cNvPr id="28" name="Freeform 28"/>
          <p:cNvSpPr/>
          <p:nvPr/>
        </p:nvSpPr>
        <p:spPr>
          <a:xfrm>
            <a:off x="11220533" y="4040261"/>
            <a:ext cx="5233625" cy="1592395"/>
          </a:xfrm>
          <a:custGeom>
            <a:avLst/>
            <a:gdLst/>
            <a:ahLst/>
            <a:cxnLst/>
            <a:rect l="l" t="t" r="r" b="b"/>
            <a:pathLst>
              <a:path w="5233625" h="1592395">
                <a:moveTo>
                  <a:pt x="0" y="0"/>
                </a:moveTo>
                <a:lnTo>
                  <a:pt x="5233625" y="0"/>
                </a:lnTo>
                <a:lnTo>
                  <a:pt x="5233625" y="1592395"/>
                </a:lnTo>
                <a:lnTo>
                  <a:pt x="0" y="1592395"/>
                </a:lnTo>
                <a:lnTo>
                  <a:pt x="0" y="0"/>
                </a:lnTo>
                <a:close/>
              </a:path>
            </a:pathLst>
          </a:custGeom>
          <a:blipFill>
            <a:blip r:embed="rId10"/>
            <a:stretch>
              <a:fillRect/>
            </a:stretch>
          </a:blipFill>
        </p:spPr>
        <p:txBody>
          <a:bodyPr/>
          <a:lstStyle/>
          <a:p>
            <a:endParaRPr lang="en-CA"/>
          </a:p>
        </p:txBody>
      </p:sp>
      <p:sp>
        <p:nvSpPr>
          <p:cNvPr id="29" name="Freeform 29"/>
          <p:cNvSpPr/>
          <p:nvPr/>
        </p:nvSpPr>
        <p:spPr>
          <a:xfrm>
            <a:off x="14394497" y="3243458"/>
            <a:ext cx="2623953" cy="2431234"/>
          </a:xfrm>
          <a:custGeom>
            <a:avLst/>
            <a:gdLst/>
            <a:ahLst/>
            <a:cxnLst/>
            <a:rect l="l" t="t" r="r" b="b"/>
            <a:pathLst>
              <a:path w="2623953" h="2431234">
                <a:moveTo>
                  <a:pt x="0" y="0"/>
                </a:moveTo>
                <a:lnTo>
                  <a:pt x="2623954" y="0"/>
                </a:lnTo>
                <a:lnTo>
                  <a:pt x="2623954" y="2431234"/>
                </a:lnTo>
                <a:lnTo>
                  <a:pt x="0" y="2431234"/>
                </a:lnTo>
                <a:lnTo>
                  <a:pt x="0" y="0"/>
                </a:lnTo>
                <a:close/>
              </a:path>
            </a:pathLst>
          </a:custGeom>
          <a:blipFill>
            <a:blip r:embed="rId11"/>
            <a:stretch>
              <a:fillRect/>
            </a:stretch>
          </a:blipFill>
        </p:spPr>
        <p:txBody>
          <a:bodyPr/>
          <a:lstStyle/>
          <a:p>
            <a:endParaRPr lang="en-CA"/>
          </a:p>
        </p:txBody>
      </p:sp>
      <p:sp>
        <p:nvSpPr>
          <p:cNvPr id="30" name="Freeform 30"/>
          <p:cNvSpPr/>
          <p:nvPr/>
        </p:nvSpPr>
        <p:spPr>
          <a:xfrm>
            <a:off x="10175291" y="6014181"/>
            <a:ext cx="7324109" cy="2221599"/>
          </a:xfrm>
          <a:custGeom>
            <a:avLst/>
            <a:gdLst/>
            <a:ahLst/>
            <a:cxnLst/>
            <a:rect l="l" t="t" r="r" b="b"/>
            <a:pathLst>
              <a:path w="7324109" h="2221599">
                <a:moveTo>
                  <a:pt x="0" y="0"/>
                </a:moveTo>
                <a:lnTo>
                  <a:pt x="7324109" y="0"/>
                </a:lnTo>
                <a:lnTo>
                  <a:pt x="7324109" y="2221598"/>
                </a:lnTo>
                <a:lnTo>
                  <a:pt x="0" y="2221598"/>
                </a:lnTo>
                <a:lnTo>
                  <a:pt x="0" y="0"/>
                </a:lnTo>
                <a:close/>
              </a:path>
            </a:pathLst>
          </a:custGeom>
          <a:blipFill>
            <a:blip r:embed="rId12"/>
            <a:stretch>
              <a:fillRect/>
            </a:stretch>
          </a:blipFill>
        </p:spPr>
        <p:txBody>
          <a:bodyPr/>
          <a:lstStyle/>
          <a:p>
            <a:endParaRPr lang="en-CA"/>
          </a:p>
        </p:txBody>
      </p:sp>
      <p:sp>
        <p:nvSpPr>
          <p:cNvPr id="31" name="Freeform 31"/>
          <p:cNvSpPr/>
          <p:nvPr/>
        </p:nvSpPr>
        <p:spPr>
          <a:xfrm>
            <a:off x="4496844" y="6323330"/>
            <a:ext cx="7806552" cy="2534284"/>
          </a:xfrm>
          <a:custGeom>
            <a:avLst/>
            <a:gdLst/>
            <a:ahLst/>
            <a:cxnLst/>
            <a:rect l="l" t="t" r="r" b="b"/>
            <a:pathLst>
              <a:path w="7806552" h="2534284">
                <a:moveTo>
                  <a:pt x="0" y="0"/>
                </a:moveTo>
                <a:lnTo>
                  <a:pt x="7806552" y="0"/>
                </a:lnTo>
                <a:lnTo>
                  <a:pt x="7806552" y="2534283"/>
                </a:lnTo>
                <a:lnTo>
                  <a:pt x="0" y="2534283"/>
                </a:lnTo>
                <a:lnTo>
                  <a:pt x="0" y="0"/>
                </a:lnTo>
                <a:close/>
              </a:path>
            </a:pathLst>
          </a:custGeom>
          <a:blipFill>
            <a:blip r:embed="rId13"/>
            <a:stretch>
              <a:fillRect/>
            </a:stretch>
          </a:blipFill>
        </p:spPr>
        <p:txBody>
          <a:bodyPr/>
          <a:lstStyle/>
          <a:p>
            <a:endParaRPr lang="en-CA"/>
          </a:p>
        </p:txBody>
      </p:sp>
      <p:sp>
        <p:nvSpPr>
          <p:cNvPr id="32" name="Freeform 32"/>
          <p:cNvSpPr/>
          <p:nvPr/>
        </p:nvSpPr>
        <p:spPr>
          <a:xfrm>
            <a:off x="2555966" y="6298195"/>
            <a:ext cx="1388015" cy="1937584"/>
          </a:xfrm>
          <a:custGeom>
            <a:avLst/>
            <a:gdLst/>
            <a:ahLst/>
            <a:cxnLst/>
            <a:rect l="l" t="t" r="r" b="b"/>
            <a:pathLst>
              <a:path w="1388015" h="1937584">
                <a:moveTo>
                  <a:pt x="0" y="0"/>
                </a:moveTo>
                <a:lnTo>
                  <a:pt x="1388015" y="0"/>
                </a:lnTo>
                <a:lnTo>
                  <a:pt x="1388015" y="1937584"/>
                </a:lnTo>
                <a:lnTo>
                  <a:pt x="0" y="19375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3" name="TextBox 33"/>
          <p:cNvSpPr txBox="1"/>
          <p:nvPr/>
        </p:nvSpPr>
        <p:spPr>
          <a:xfrm>
            <a:off x="15362897" y="1351367"/>
            <a:ext cx="1896403" cy="760730"/>
          </a:xfrm>
          <a:prstGeom prst="rect">
            <a:avLst/>
          </a:prstGeom>
        </p:spPr>
        <p:txBody>
          <a:bodyPr lIns="0" tIns="0" rIns="0" bIns="0" rtlCol="0" anchor="t">
            <a:spAutoFit/>
          </a:bodyPr>
          <a:lstStyle/>
          <a:p>
            <a:pPr algn="r">
              <a:lnSpc>
                <a:spcPts val="4840"/>
              </a:lnSpc>
            </a:pPr>
            <a:r>
              <a:rPr lang="en-US" sz="4400" u="sng">
                <a:solidFill>
                  <a:srgbClr val="1B1511"/>
                </a:solidFill>
                <a:latin typeface="Agrandir"/>
              </a:rPr>
              <a:t>2024</a:t>
            </a:r>
          </a:p>
        </p:txBody>
      </p:sp>
      <p:sp>
        <p:nvSpPr>
          <p:cNvPr id="34" name="TextBox 34"/>
          <p:cNvSpPr txBox="1"/>
          <p:nvPr/>
        </p:nvSpPr>
        <p:spPr>
          <a:xfrm>
            <a:off x="8501313" y="1426614"/>
            <a:ext cx="6497926" cy="638810"/>
          </a:xfrm>
          <a:prstGeom prst="rect">
            <a:avLst/>
          </a:prstGeom>
        </p:spPr>
        <p:txBody>
          <a:bodyPr lIns="0" tIns="0" rIns="0" bIns="0" rtlCol="0" anchor="t">
            <a:spAutoFit/>
          </a:bodyPr>
          <a:lstStyle/>
          <a:p>
            <a:pPr algn="ctr">
              <a:lnSpc>
                <a:spcPts val="4180"/>
              </a:lnSpc>
            </a:pPr>
            <a:r>
              <a:rPr lang="en-US" sz="3800" u="sng" spc="212">
                <a:solidFill>
                  <a:srgbClr val="FFFFFF"/>
                </a:solidFill>
                <a:latin typeface="Agrandir"/>
              </a:rPr>
              <a:t>Cleaning Process</a:t>
            </a:r>
          </a:p>
        </p:txBody>
      </p:sp>
      <p:sp>
        <p:nvSpPr>
          <p:cNvPr id="35" name="TextBox 35"/>
          <p:cNvSpPr txBox="1"/>
          <p:nvPr/>
        </p:nvSpPr>
        <p:spPr>
          <a:xfrm>
            <a:off x="11750276" y="8979853"/>
            <a:ext cx="5181028" cy="365741"/>
          </a:xfrm>
          <a:prstGeom prst="rect">
            <a:avLst/>
          </a:prstGeom>
        </p:spPr>
        <p:txBody>
          <a:bodyPr lIns="0" tIns="0" rIns="0" bIns="0" rtlCol="0" anchor="t">
            <a:spAutoFit/>
          </a:bodyPr>
          <a:lstStyle/>
          <a:p>
            <a:pPr algn="r">
              <a:lnSpc>
                <a:spcPts val="2799"/>
              </a:lnSpc>
            </a:pPr>
            <a:r>
              <a:rPr lang="en-US" sz="2799" u="sng">
                <a:latin typeface="Agrandir"/>
                <a:hlinkClick r:id="rId16" tooltip="http://returnpal.online">
                  <a:extLst>
                    <a:ext uri="{A12FA001-AC4F-418D-AE19-62706E023703}">
                      <ahyp:hlinkClr xmlns:ahyp="http://schemas.microsoft.com/office/drawing/2018/hyperlinkcolor" val="tx"/>
                    </a:ext>
                  </a:extLst>
                </a:hlinkClick>
              </a:rPr>
              <a:t>returnpal.online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4F2"/>
        </a:solidFill>
        <a:effectLst/>
      </p:bgPr>
    </p:bg>
    <p:spTree>
      <p:nvGrpSpPr>
        <p:cNvPr id="1" name=""/>
        <p:cNvGrpSpPr/>
        <p:nvPr/>
      </p:nvGrpSpPr>
      <p:grpSpPr>
        <a:xfrm>
          <a:off x="0" y="0"/>
          <a:ext cx="0" cy="0"/>
          <a:chOff x="0" y="0"/>
          <a:chExt cx="0" cy="0"/>
        </a:xfrm>
      </p:grpSpPr>
      <p:grpSp>
        <p:nvGrpSpPr>
          <p:cNvPr id="2" name="Group 2"/>
          <p:cNvGrpSpPr/>
          <p:nvPr/>
        </p:nvGrpSpPr>
        <p:grpSpPr>
          <a:xfrm>
            <a:off x="8137655" y="1254659"/>
            <a:ext cx="7225242" cy="1049395"/>
            <a:chOff x="0" y="0"/>
            <a:chExt cx="1902945" cy="276384"/>
          </a:xfrm>
        </p:grpSpPr>
        <p:sp>
          <p:nvSpPr>
            <p:cNvPr id="3" name="Freeform 3"/>
            <p:cNvSpPr/>
            <p:nvPr/>
          </p:nvSpPr>
          <p:spPr>
            <a:xfrm>
              <a:off x="0" y="0"/>
              <a:ext cx="1902945" cy="276384"/>
            </a:xfrm>
            <a:custGeom>
              <a:avLst/>
              <a:gdLst/>
              <a:ahLst/>
              <a:cxnLst/>
              <a:rect l="l" t="t" r="r" b="b"/>
              <a:pathLst>
                <a:path w="1902945" h="276384">
                  <a:moveTo>
                    <a:pt x="0" y="0"/>
                  </a:moveTo>
                  <a:lnTo>
                    <a:pt x="1902945" y="0"/>
                  </a:lnTo>
                  <a:lnTo>
                    <a:pt x="1902945" y="276384"/>
                  </a:lnTo>
                  <a:lnTo>
                    <a:pt x="0" y="276384"/>
                  </a:lnTo>
                  <a:close/>
                </a:path>
              </a:pathLst>
            </a:custGeom>
            <a:solidFill>
              <a:srgbClr val="1B1511"/>
            </a:solidFill>
          </p:spPr>
          <p:txBody>
            <a:bodyPr/>
            <a:lstStyle/>
            <a:p>
              <a:endParaRPr lang="en-CA"/>
            </a:p>
          </p:txBody>
        </p:sp>
        <p:sp>
          <p:nvSpPr>
            <p:cNvPr id="4" name="TextBox 4"/>
            <p:cNvSpPr txBox="1"/>
            <p:nvPr/>
          </p:nvSpPr>
          <p:spPr>
            <a:xfrm>
              <a:off x="0" y="-38100"/>
              <a:ext cx="1902945" cy="314484"/>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1302944" y="8594319"/>
            <a:ext cx="8925643" cy="19050"/>
          </a:xfrm>
          <a:prstGeom prst="line">
            <a:avLst/>
          </a:prstGeom>
          <a:ln w="38100" cap="flat">
            <a:solidFill>
              <a:srgbClr val="1B1511"/>
            </a:solidFill>
            <a:prstDash val="solid"/>
            <a:headEnd type="none" w="sm" len="sm"/>
            <a:tailEnd type="none" w="sm" len="sm"/>
          </a:ln>
        </p:spPr>
        <p:txBody>
          <a:bodyPr/>
          <a:lstStyle/>
          <a:p>
            <a:endParaRPr lang="en-CA"/>
          </a:p>
        </p:txBody>
      </p:sp>
      <p:grpSp>
        <p:nvGrpSpPr>
          <p:cNvPr id="6" name="Group 6"/>
          <p:cNvGrpSpPr/>
          <p:nvPr/>
        </p:nvGrpSpPr>
        <p:grpSpPr>
          <a:xfrm>
            <a:off x="11302903" y="3386049"/>
            <a:ext cx="5246391" cy="5246370"/>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a:stretch>
            </a:blipFill>
          </p:spPr>
          <p:txBody>
            <a:bodyPr/>
            <a:lstStyle/>
            <a:p>
              <a:endParaRPr lang="en-CA"/>
            </a:p>
          </p:txBody>
        </p:sp>
      </p:grpSp>
      <p:grpSp>
        <p:nvGrpSpPr>
          <p:cNvPr id="8" name="Group 8"/>
          <p:cNvGrpSpPr/>
          <p:nvPr/>
        </p:nvGrpSpPr>
        <p:grpSpPr>
          <a:xfrm>
            <a:off x="11302903" y="1028700"/>
            <a:ext cx="7520727" cy="1501313"/>
            <a:chOff x="0" y="0"/>
            <a:chExt cx="1980768" cy="395408"/>
          </a:xfrm>
        </p:grpSpPr>
        <p:sp>
          <p:nvSpPr>
            <p:cNvPr id="9" name="Freeform 9"/>
            <p:cNvSpPr/>
            <p:nvPr/>
          </p:nvSpPr>
          <p:spPr>
            <a:xfrm>
              <a:off x="0" y="0"/>
              <a:ext cx="1980768" cy="395408"/>
            </a:xfrm>
            <a:custGeom>
              <a:avLst/>
              <a:gdLst/>
              <a:ahLst/>
              <a:cxnLst/>
              <a:rect l="l" t="t" r="r" b="b"/>
              <a:pathLst>
                <a:path w="1980768" h="395408">
                  <a:moveTo>
                    <a:pt x="0" y="0"/>
                  </a:moveTo>
                  <a:lnTo>
                    <a:pt x="1980768" y="0"/>
                  </a:lnTo>
                  <a:lnTo>
                    <a:pt x="1980768" y="395408"/>
                  </a:lnTo>
                  <a:lnTo>
                    <a:pt x="0" y="39540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10" name="TextBox 10"/>
            <p:cNvSpPr txBox="1"/>
            <p:nvPr/>
          </p:nvSpPr>
          <p:spPr>
            <a:xfrm>
              <a:off x="0" y="-38100"/>
              <a:ext cx="1980768" cy="43350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1527266"/>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2" name="Freeform 12"/>
          <p:cNvSpPr/>
          <p:nvPr/>
        </p:nvSpPr>
        <p:spPr>
          <a:xfrm>
            <a:off x="1028700" y="8575269"/>
            <a:ext cx="1771421" cy="892152"/>
          </a:xfrm>
          <a:custGeom>
            <a:avLst/>
            <a:gdLst/>
            <a:ahLst/>
            <a:cxnLst/>
            <a:rect l="l" t="t" r="r" b="b"/>
            <a:pathLst>
              <a:path w="1771421" h="892152">
                <a:moveTo>
                  <a:pt x="0" y="0"/>
                </a:moveTo>
                <a:lnTo>
                  <a:pt x="1771421" y="0"/>
                </a:lnTo>
                <a:lnTo>
                  <a:pt x="1771421" y="892152"/>
                </a:lnTo>
                <a:lnTo>
                  <a:pt x="0" y="892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3" name="Freeform 13"/>
          <p:cNvSpPr/>
          <p:nvPr/>
        </p:nvSpPr>
        <p:spPr>
          <a:xfrm>
            <a:off x="17945123" y="6582616"/>
            <a:ext cx="685753" cy="896666"/>
          </a:xfrm>
          <a:custGeom>
            <a:avLst/>
            <a:gdLst/>
            <a:ahLst/>
            <a:cxnLst/>
            <a:rect l="l" t="t" r="r" b="b"/>
            <a:pathLst>
              <a:path w="685753" h="896666">
                <a:moveTo>
                  <a:pt x="0" y="0"/>
                </a:moveTo>
                <a:lnTo>
                  <a:pt x="685754" y="0"/>
                </a:lnTo>
                <a:lnTo>
                  <a:pt x="685754" y="896665"/>
                </a:lnTo>
                <a:lnTo>
                  <a:pt x="0" y="896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grpSp>
        <p:nvGrpSpPr>
          <p:cNvPr id="14" name="Group 14"/>
          <p:cNvGrpSpPr/>
          <p:nvPr/>
        </p:nvGrpSpPr>
        <p:grpSpPr>
          <a:xfrm>
            <a:off x="1028700" y="5143500"/>
            <a:ext cx="4058661" cy="917694"/>
            <a:chOff x="0" y="0"/>
            <a:chExt cx="1173165" cy="265262"/>
          </a:xfrm>
        </p:grpSpPr>
        <p:sp>
          <p:nvSpPr>
            <p:cNvPr id="15" name="Freeform 15"/>
            <p:cNvSpPr/>
            <p:nvPr/>
          </p:nvSpPr>
          <p:spPr>
            <a:xfrm>
              <a:off x="0" y="0"/>
              <a:ext cx="1173165" cy="265262"/>
            </a:xfrm>
            <a:custGeom>
              <a:avLst/>
              <a:gdLst/>
              <a:ahLst/>
              <a:cxnLst/>
              <a:rect l="l" t="t" r="r" b="b"/>
              <a:pathLst>
                <a:path w="1173165" h="265262">
                  <a:moveTo>
                    <a:pt x="0" y="0"/>
                  </a:moveTo>
                  <a:lnTo>
                    <a:pt x="1173165" y="0"/>
                  </a:lnTo>
                  <a:lnTo>
                    <a:pt x="1173165" y="265262"/>
                  </a:lnTo>
                  <a:lnTo>
                    <a:pt x="0" y="265262"/>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16" name="TextBox 16"/>
            <p:cNvSpPr txBox="1"/>
            <p:nvPr/>
          </p:nvSpPr>
          <p:spPr>
            <a:xfrm>
              <a:off x="0" y="-38100"/>
              <a:ext cx="1173165" cy="303362"/>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28700" y="6552062"/>
            <a:ext cx="4058661" cy="917694"/>
            <a:chOff x="0" y="0"/>
            <a:chExt cx="1173165" cy="265262"/>
          </a:xfrm>
        </p:grpSpPr>
        <p:sp>
          <p:nvSpPr>
            <p:cNvPr id="18" name="Freeform 18"/>
            <p:cNvSpPr/>
            <p:nvPr/>
          </p:nvSpPr>
          <p:spPr>
            <a:xfrm>
              <a:off x="0" y="0"/>
              <a:ext cx="1173165" cy="265262"/>
            </a:xfrm>
            <a:custGeom>
              <a:avLst/>
              <a:gdLst/>
              <a:ahLst/>
              <a:cxnLst/>
              <a:rect l="l" t="t" r="r" b="b"/>
              <a:pathLst>
                <a:path w="1173165" h="265262">
                  <a:moveTo>
                    <a:pt x="0" y="0"/>
                  </a:moveTo>
                  <a:lnTo>
                    <a:pt x="1173165" y="0"/>
                  </a:lnTo>
                  <a:lnTo>
                    <a:pt x="1173165" y="265262"/>
                  </a:lnTo>
                  <a:lnTo>
                    <a:pt x="0" y="265262"/>
                  </a:lnTo>
                  <a:close/>
                </a:path>
              </a:pathLst>
            </a:custGeom>
            <a:solidFill>
              <a:srgbClr val="1B1511"/>
            </a:solidFill>
            <a:ln cap="sq">
              <a:noFill/>
              <a:prstDash val="solid"/>
              <a:miter/>
            </a:ln>
          </p:spPr>
          <p:txBody>
            <a:bodyPr/>
            <a:lstStyle/>
            <a:p>
              <a:endParaRPr lang="en-CA"/>
            </a:p>
          </p:txBody>
        </p:sp>
        <p:sp>
          <p:nvSpPr>
            <p:cNvPr id="19" name="TextBox 19"/>
            <p:cNvSpPr txBox="1"/>
            <p:nvPr/>
          </p:nvSpPr>
          <p:spPr>
            <a:xfrm>
              <a:off x="0" y="-38100"/>
              <a:ext cx="1173165" cy="30336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5578269" y="5143500"/>
            <a:ext cx="4058661" cy="917694"/>
            <a:chOff x="0" y="0"/>
            <a:chExt cx="1173165" cy="265262"/>
          </a:xfrm>
        </p:grpSpPr>
        <p:sp>
          <p:nvSpPr>
            <p:cNvPr id="21" name="Freeform 21"/>
            <p:cNvSpPr/>
            <p:nvPr/>
          </p:nvSpPr>
          <p:spPr>
            <a:xfrm>
              <a:off x="0" y="0"/>
              <a:ext cx="1173165" cy="265262"/>
            </a:xfrm>
            <a:custGeom>
              <a:avLst/>
              <a:gdLst/>
              <a:ahLst/>
              <a:cxnLst/>
              <a:rect l="l" t="t" r="r" b="b"/>
              <a:pathLst>
                <a:path w="1173165" h="265262">
                  <a:moveTo>
                    <a:pt x="0" y="0"/>
                  </a:moveTo>
                  <a:lnTo>
                    <a:pt x="1173165" y="0"/>
                  </a:lnTo>
                  <a:lnTo>
                    <a:pt x="1173165" y="265262"/>
                  </a:lnTo>
                  <a:lnTo>
                    <a:pt x="0" y="265262"/>
                  </a:lnTo>
                  <a:close/>
                </a:path>
              </a:pathLst>
            </a:custGeom>
            <a:solidFill>
              <a:srgbClr val="1B1511"/>
            </a:solidFill>
            <a:ln cap="sq">
              <a:noFill/>
              <a:prstDash val="solid"/>
              <a:miter/>
            </a:ln>
          </p:spPr>
          <p:txBody>
            <a:bodyPr/>
            <a:lstStyle/>
            <a:p>
              <a:endParaRPr lang="en-CA"/>
            </a:p>
          </p:txBody>
        </p:sp>
        <p:sp>
          <p:nvSpPr>
            <p:cNvPr id="22" name="TextBox 22"/>
            <p:cNvSpPr txBox="1"/>
            <p:nvPr/>
          </p:nvSpPr>
          <p:spPr>
            <a:xfrm>
              <a:off x="0" y="-38100"/>
              <a:ext cx="1173165" cy="303362"/>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578269" y="6552062"/>
            <a:ext cx="4058661" cy="917694"/>
            <a:chOff x="0" y="0"/>
            <a:chExt cx="1173165" cy="265262"/>
          </a:xfrm>
        </p:grpSpPr>
        <p:sp>
          <p:nvSpPr>
            <p:cNvPr id="24" name="Freeform 24"/>
            <p:cNvSpPr/>
            <p:nvPr/>
          </p:nvSpPr>
          <p:spPr>
            <a:xfrm>
              <a:off x="0" y="0"/>
              <a:ext cx="1173165" cy="265262"/>
            </a:xfrm>
            <a:custGeom>
              <a:avLst/>
              <a:gdLst/>
              <a:ahLst/>
              <a:cxnLst/>
              <a:rect l="l" t="t" r="r" b="b"/>
              <a:pathLst>
                <a:path w="1173165" h="265262">
                  <a:moveTo>
                    <a:pt x="0" y="0"/>
                  </a:moveTo>
                  <a:lnTo>
                    <a:pt x="1173165" y="0"/>
                  </a:lnTo>
                  <a:lnTo>
                    <a:pt x="1173165" y="265262"/>
                  </a:lnTo>
                  <a:lnTo>
                    <a:pt x="0" y="265262"/>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25" name="TextBox 25"/>
            <p:cNvSpPr txBox="1"/>
            <p:nvPr/>
          </p:nvSpPr>
          <p:spPr>
            <a:xfrm>
              <a:off x="0" y="-38100"/>
              <a:ext cx="1173165" cy="303362"/>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548938" y="7714724"/>
            <a:ext cx="4058661" cy="917694"/>
            <a:chOff x="0" y="0"/>
            <a:chExt cx="1173165" cy="265262"/>
          </a:xfrm>
        </p:grpSpPr>
        <p:sp>
          <p:nvSpPr>
            <p:cNvPr id="27" name="Freeform 27"/>
            <p:cNvSpPr/>
            <p:nvPr/>
          </p:nvSpPr>
          <p:spPr>
            <a:xfrm>
              <a:off x="0" y="0"/>
              <a:ext cx="1173165" cy="265262"/>
            </a:xfrm>
            <a:custGeom>
              <a:avLst/>
              <a:gdLst/>
              <a:ahLst/>
              <a:cxnLst/>
              <a:rect l="l" t="t" r="r" b="b"/>
              <a:pathLst>
                <a:path w="1173165" h="265262">
                  <a:moveTo>
                    <a:pt x="0" y="0"/>
                  </a:moveTo>
                  <a:lnTo>
                    <a:pt x="1173165" y="0"/>
                  </a:lnTo>
                  <a:lnTo>
                    <a:pt x="1173165" y="265262"/>
                  </a:lnTo>
                  <a:lnTo>
                    <a:pt x="0" y="265262"/>
                  </a:lnTo>
                  <a:close/>
                </a:path>
              </a:pathLst>
            </a:custGeom>
            <a:solidFill>
              <a:srgbClr val="1B1511"/>
            </a:solidFill>
            <a:ln cap="sq">
              <a:noFill/>
              <a:prstDash val="solid"/>
              <a:miter/>
            </a:ln>
          </p:spPr>
          <p:txBody>
            <a:bodyPr/>
            <a:lstStyle/>
            <a:p>
              <a:endParaRPr lang="en-CA"/>
            </a:p>
          </p:txBody>
        </p:sp>
        <p:sp>
          <p:nvSpPr>
            <p:cNvPr id="28" name="TextBox 28"/>
            <p:cNvSpPr txBox="1"/>
            <p:nvPr/>
          </p:nvSpPr>
          <p:spPr>
            <a:xfrm>
              <a:off x="0" y="-38100"/>
              <a:ext cx="1173165" cy="303362"/>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013139" y="2253439"/>
            <a:ext cx="9644593" cy="2778751"/>
          </a:xfrm>
          <a:prstGeom prst="rect">
            <a:avLst/>
          </a:prstGeom>
        </p:spPr>
        <p:txBody>
          <a:bodyPr lIns="0" tIns="0" rIns="0" bIns="0" rtlCol="0" anchor="t">
            <a:spAutoFit/>
          </a:bodyPr>
          <a:lstStyle/>
          <a:p>
            <a:pPr>
              <a:lnSpc>
                <a:spcPts val="9874"/>
              </a:lnSpc>
            </a:pPr>
            <a:r>
              <a:rPr lang="en-US" sz="8977" spc="-493">
                <a:solidFill>
                  <a:srgbClr val="1B1511"/>
                </a:solidFill>
                <a:latin typeface="Agrandir"/>
              </a:rPr>
              <a:t>Exploratory Data Analysis</a:t>
            </a:r>
          </a:p>
        </p:txBody>
      </p:sp>
      <p:sp>
        <p:nvSpPr>
          <p:cNvPr id="30" name="TextBox 30"/>
          <p:cNvSpPr txBox="1"/>
          <p:nvPr/>
        </p:nvSpPr>
        <p:spPr>
          <a:xfrm>
            <a:off x="15362897" y="1351367"/>
            <a:ext cx="1896403" cy="760730"/>
          </a:xfrm>
          <a:prstGeom prst="rect">
            <a:avLst/>
          </a:prstGeom>
        </p:spPr>
        <p:txBody>
          <a:bodyPr lIns="0" tIns="0" rIns="0" bIns="0" rtlCol="0" anchor="t">
            <a:spAutoFit/>
          </a:bodyPr>
          <a:lstStyle/>
          <a:p>
            <a:pPr algn="r">
              <a:lnSpc>
                <a:spcPts val="4840"/>
              </a:lnSpc>
            </a:pPr>
            <a:r>
              <a:rPr lang="en-US" sz="4400" u="sng">
                <a:solidFill>
                  <a:srgbClr val="1B1511"/>
                </a:solidFill>
                <a:latin typeface="Agrandir"/>
              </a:rPr>
              <a:t>2024</a:t>
            </a:r>
          </a:p>
        </p:txBody>
      </p:sp>
      <p:sp>
        <p:nvSpPr>
          <p:cNvPr id="31" name="TextBox 31"/>
          <p:cNvSpPr txBox="1"/>
          <p:nvPr/>
        </p:nvSpPr>
        <p:spPr>
          <a:xfrm>
            <a:off x="8501313" y="1426614"/>
            <a:ext cx="6497926" cy="638810"/>
          </a:xfrm>
          <a:prstGeom prst="rect">
            <a:avLst/>
          </a:prstGeom>
        </p:spPr>
        <p:txBody>
          <a:bodyPr lIns="0" tIns="0" rIns="0" bIns="0" rtlCol="0" anchor="t">
            <a:spAutoFit/>
          </a:bodyPr>
          <a:lstStyle/>
          <a:p>
            <a:pPr algn="ctr">
              <a:lnSpc>
                <a:spcPts val="4180"/>
              </a:lnSpc>
            </a:pPr>
            <a:r>
              <a:rPr lang="en-US" sz="3800" u="sng" spc="212">
                <a:solidFill>
                  <a:srgbClr val="FFFFFF"/>
                </a:solidFill>
                <a:latin typeface="Agrandir"/>
              </a:rPr>
              <a:t>EDA</a:t>
            </a:r>
          </a:p>
        </p:txBody>
      </p:sp>
      <p:sp>
        <p:nvSpPr>
          <p:cNvPr id="32" name="TextBox 32"/>
          <p:cNvSpPr txBox="1"/>
          <p:nvPr/>
        </p:nvSpPr>
        <p:spPr>
          <a:xfrm>
            <a:off x="1285867" y="5357237"/>
            <a:ext cx="3544328" cy="371897"/>
          </a:xfrm>
          <a:prstGeom prst="rect">
            <a:avLst/>
          </a:prstGeom>
        </p:spPr>
        <p:txBody>
          <a:bodyPr lIns="0" tIns="0" rIns="0" bIns="0" rtlCol="0" anchor="t">
            <a:spAutoFit/>
          </a:bodyPr>
          <a:lstStyle/>
          <a:p>
            <a:pPr algn="ctr">
              <a:lnSpc>
                <a:spcPts val="2860"/>
              </a:lnSpc>
            </a:pPr>
            <a:r>
              <a:rPr lang="en-US" sz="2600" u="sng">
                <a:latin typeface="Agrandir"/>
                <a:hlinkClick r:id="rId9" tooltip="https://github.com/Aartizikre150/grapgh-and-dashbords/blob/main/Categorical%20Sales%20Overview.png">
                  <a:extLst>
                    <a:ext uri="{A12FA001-AC4F-418D-AE19-62706E023703}">
                      <ahyp:hlinkClr xmlns:ahyp="http://schemas.microsoft.com/office/drawing/2018/hyperlinkcolor" val="tx"/>
                    </a:ext>
                  </a:extLst>
                </a:hlinkClick>
              </a:rPr>
              <a:t>EDA 1</a:t>
            </a:r>
          </a:p>
        </p:txBody>
      </p:sp>
      <p:sp>
        <p:nvSpPr>
          <p:cNvPr id="33" name="TextBox 33"/>
          <p:cNvSpPr txBox="1"/>
          <p:nvPr/>
        </p:nvSpPr>
        <p:spPr>
          <a:xfrm>
            <a:off x="1285867" y="6765799"/>
            <a:ext cx="3544328" cy="371897"/>
          </a:xfrm>
          <a:prstGeom prst="rect">
            <a:avLst/>
          </a:prstGeom>
        </p:spPr>
        <p:txBody>
          <a:bodyPr lIns="0" tIns="0" rIns="0" bIns="0" rtlCol="0" anchor="t">
            <a:spAutoFit/>
          </a:bodyPr>
          <a:lstStyle/>
          <a:p>
            <a:pPr algn="ctr">
              <a:lnSpc>
                <a:spcPts val="2860"/>
              </a:lnSpc>
            </a:pPr>
            <a:r>
              <a:rPr lang="en-US" sz="2600" u="sng">
                <a:solidFill>
                  <a:schemeClr val="bg1"/>
                </a:solidFill>
                <a:latin typeface="Agrandir"/>
                <a:hlinkClick r:id="rId10" tooltip="https://github.com/Aartizikre150/grapgh-and-dashbords/blob/main/Return%20vs%20price.gif">
                  <a:extLst>
                    <a:ext uri="{A12FA001-AC4F-418D-AE19-62706E023703}">
                      <ahyp:hlinkClr xmlns:ahyp="http://schemas.microsoft.com/office/drawing/2018/hyperlinkcolor" val="tx"/>
                    </a:ext>
                  </a:extLst>
                </a:hlinkClick>
              </a:rPr>
              <a:t>EDA 3</a:t>
            </a:r>
          </a:p>
        </p:txBody>
      </p:sp>
      <p:sp>
        <p:nvSpPr>
          <p:cNvPr id="34" name="TextBox 34"/>
          <p:cNvSpPr txBox="1"/>
          <p:nvPr/>
        </p:nvSpPr>
        <p:spPr>
          <a:xfrm>
            <a:off x="5835436" y="5357237"/>
            <a:ext cx="3544328" cy="371897"/>
          </a:xfrm>
          <a:prstGeom prst="rect">
            <a:avLst/>
          </a:prstGeom>
        </p:spPr>
        <p:txBody>
          <a:bodyPr lIns="0" tIns="0" rIns="0" bIns="0" rtlCol="0" anchor="t">
            <a:spAutoFit/>
          </a:bodyPr>
          <a:lstStyle/>
          <a:p>
            <a:pPr algn="ctr">
              <a:lnSpc>
                <a:spcPts val="2860"/>
              </a:lnSpc>
            </a:pPr>
            <a:r>
              <a:rPr lang="en-US" sz="2600" u="sng">
                <a:solidFill>
                  <a:schemeClr val="bg1"/>
                </a:solidFill>
                <a:latin typeface="Agrandir"/>
                <a:hlinkClick r:id="rId11" tooltip="https://github.com/Aartizikre150/grapgh-and-dashbords/blob/main/Impact%20of%20Return%20in%20%24.png">
                  <a:extLst>
                    <a:ext uri="{A12FA001-AC4F-418D-AE19-62706E023703}">
                      <ahyp:hlinkClr xmlns:ahyp="http://schemas.microsoft.com/office/drawing/2018/hyperlinkcolor" val="tx"/>
                    </a:ext>
                  </a:extLst>
                </a:hlinkClick>
              </a:rPr>
              <a:t>EDA 2</a:t>
            </a:r>
          </a:p>
        </p:txBody>
      </p:sp>
      <p:sp>
        <p:nvSpPr>
          <p:cNvPr id="35" name="TextBox 35"/>
          <p:cNvSpPr txBox="1"/>
          <p:nvPr/>
        </p:nvSpPr>
        <p:spPr>
          <a:xfrm>
            <a:off x="5835436" y="6765799"/>
            <a:ext cx="3544328" cy="371897"/>
          </a:xfrm>
          <a:prstGeom prst="rect">
            <a:avLst/>
          </a:prstGeom>
        </p:spPr>
        <p:txBody>
          <a:bodyPr lIns="0" tIns="0" rIns="0" bIns="0" rtlCol="0" anchor="t">
            <a:spAutoFit/>
          </a:bodyPr>
          <a:lstStyle/>
          <a:p>
            <a:pPr algn="ctr">
              <a:lnSpc>
                <a:spcPts val="2860"/>
              </a:lnSpc>
            </a:pPr>
            <a:r>
              <a:rPr lang="en-US" sz="2600" u="sng">
                <a:latin typeface="Agrandir"/>
                <a:hlinkClick r:id="rId12" tooltip="https://github.com/Aartizikre150/grapgh-and-dashbords/blob/main/return%20by%20category.gif">
                  <a:extLst>
                    <a:ext uri="{A12FA001-AC4F-418D-AE19-62706E023703}">
                      <ahyp:hlinkClr xmlns:ahyp="http://schemas.microsoft.com/office/drawing/2018/hyperlinkcolor" val="tx"/>
                    </a:ext>
                  </a:extLst>
                </a:hlinkClick>
              </a:rPr>
              <a:t>EDA 4</a:t>
            </a:r>
          </a:p>
        </p:txBody>
      </p:sp>
      <p:sp>
        <p:nvSpPr>
          <p:cNvPr id="36" name="TextBox 36"/>
          <p:cNvSpPr txBox="1"/>
          <p:nvPr/>
        </p:nvSpPr>
        <p:spPr>
          <a:xfrm>
            <a:off x="3806105" y="7917431"/>
            <a:ext cx="3544328" cy="371897"/>
          </a:xfrm>
          <a:prstGeom prst="rect">
            <a:avLst/>
          </a:prstGeom>
        </p:spPr>
        <p:txBody>
          <a:bodyPr lIns="0" tIns="0" rIns="0" bIns="0" rtlCol="0" anchor="t">
            <a:spAutoFit/>
          </a:bodyPr>
          <a:lstStyle/>
          <a:p>
            <a:pPr algn="ctr">
              <a:lnSpc>
                <a:spcPts val="2860"/>
              </a:lnSpc>
            </a:pPr>
            <a:r>
              <a:rPr lang="en-US" sz="2600" u="sng">
                <a:solidFill>
                  <a:schemeClr val="bg1"/>
                </a:solidFill>
                <a:latin typeface="Agrandir"/>
                <a:hlinkClick r:id="rId13" tooltip="https://github.com/Aartizikre150/grapgh-and-dashbords/blob/main/Top%20return%20brand.png">
                  <a:extLst>
                    <a:ext uri="{A12FA001-AC4F-418D-AE19-62706E023703}">
                      <ahyp:hlinkClr xmlns:ahyp="http://schemas.microsoft.com/office/drawing/2018/hyperlinkcolor" val="tx"/>
                    </a:ext>
                  </a:extLst>
                </a:hlinkClick>
              </a:rPr>
              <a:t>EDA 5</a:t>
            </a:r>
          </a:p>
        </p:txBody>
      </p:sp>
      <p:sp>
        <p:nvSpPr>
          <p:cNvPr id="37" name="TextBox 37"/>
          <p:cNvSpPr txBox="1"/>
          <p:nvPr/>
        </p:nvSpPr>
        <p:spPr>
          <a:xfrm>
            <a:off x="11750276" y="8979853"/>
            <a:ext cx="5181028" cy="365741"/>
          </a:xfrm>
          <a:prstGeom prst="rect">
            <a:avLst/>
          </a:prstGeom>
        </p:spPr>
        <p:txBody>
          <a:bodyPr lIns="0" tIns="0" rIns="0" bIns="0" rtlCol="0" anchor="t">
            <a:spAutoFit/>
          </a:bodyPr>
          <a:lstStyle/>
          <a:p>
            <a:pPr algn="r">
              <a:lnSpc>
                <a:spcPts val="2799"/>
              </a:lnSpc>
            </a:pPr>
            <a:r>
              <a:rPr lang="en-US" sz="2799" u="sng">
                <a:latin typeface="Agrandir"/>
                <a:hlinkClick r:id="rId14" tooltip="http://returnpal.online">
                  <a:extLst>
                    <a:ext uri="{A12FA001-AC4F-418D-AE19-62706E023703}">
                      <ahyp:hlinkClr xmlns:ahyp="http://schemas.microsoft.com/office/drawing/2018/hyperlinkcolor" val="tx"/>
                    </a:ext>
                  </a:extLst>
                </a:hlinkClick>
              </a:rPr>
              <a:t>returnpal.online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37655" y="1254659"/>
            <a:ext cx="7225242" cy="1049395"/>
            <a:chOff x="0" y="0"/>
            <a:chExt cx="1902945" cy="276384"/>
          </a:xfrm>
        </p:grpSpPr>
        <p:sp>
          <p:nvSpPr>
            <p:cNvPr id="3" name="Freeform 3"/>
            <p:cNvSpPr/>
            <p:nvPr/>
          </p:nvSpPr>
          <p:spPr>
            <a:xfrm>
              <a:off x="0" y="0"/>
              <a:ext cx="1902945" cy="276384"/>
            </a:xfrm>
            <a:custGeom>
              <a:avLst/>
              <a:gdLst/>
              <a:ahLst/>
              <a:cxnLst/>
              <a:rect l="l" t="t" r="r" b="b"/>
              <a:pathLst>
                <a:path w="1902945" h="276384">
                  <a:moveTo>
                    <a:pt x="0" y="0"/>
                  </a:moveTo>
                  <a:lnTo>
                    <a:pt x="1902945" y="0"/>
                  </a:lnTo>
                  <a:lnTo>
                    <a:pt x="1902945" y="276384"/>
                  </a:lnTo>
                  <a:lnTo>
                    <a:pt x="0" y="276384"/>
                  </a:lnTo>
                  <a:close/>
                </a:path>
              </a:pathLst>
            </a:custGeom>
            <a:solidFill>
              <a:srgbClr val="1B1511"/>
            </a:solidFill>
          </p:spPr>
          <p:txBody>
            <a:bodyPr/>
            <a:lstStyle/>
            <a:p>
              <a:endParaRPr lang="en-CA"/>
            </a:p>
          </p:txBody>
        </p:sp>
        <p:sp>
          <p:nvSpPr>
            <p:cNvPr id="4" name="TextBox 4"/>
            <p:cNvSpPr txBox="1"/>
            <p:nvPr/>
          </p:nvSpPr>
          <p:spPr>
            <a:xfrm>
              <a:off x="0" y="-38100"/>
              <a:ext cx="1902945" cy="314484"/>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1302944" y="8594319"/>
            <a:ext cx="8925643" cy="19050"/>
          </a:xfrm>
          <a:prstGeom prst="line">
            <a:avLst/>
          </a:prstGeom>
          <a:ln w="38100" cap="flat">
            <a:solidFill>
              <a:srgbClr val="1B1511"/>
            </a:solidFill>
            <a:prstDash val="solid"/>
            <a:headEnd type="none" w="sm" len="sm"/>
            <a:tailEnd type="none" w="sm" len="sm"/>
          </a:ln>
        </p:spPr>
        <p:txBody>
          <a:bodyPr/>
          <a:lstStyle/>
          <a:p>
            <a:endParaRPr lang="en-CA"/>
          </a:p>
        </p:txBody>
      </p:sp>
      <p:grpSp>
        <p:nvGrpSpPr>
          <p:cNvPr id="6" name="Group 6"/>
          <p:cNvGrpSpPr/>
          <p:nvPr/>
        </p:nvGrpSpPr>
        <p:grpSpPr>
          <a:xfrm>
            <a:off x="11302903" y="3386049"/>
            <a:ext cx="5246391" cy="5246370"/>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a:stretch>
            </a:blipFill>
          </p:spPr>
          <p:txBody>
            <a:bodyPr/>
            <a:lstStyle/>
            <a:p>
              <a:endParaRPr lang="en-CA"/>
            </a:p>
          </p:txBody>
        </p:sp>
      </p:grpSp>
      <p:grpSp>
        <p:nvGrpSpPr>
          <p:cNvPr id="8" name="Group 8"/>
          <p:cNvGrpSpPr/>
          <p:nvPr/>
        </p:nvGrpSpPr>
        <p:grpSpPr>
          <a:xfrm>
            <a:off x="11302903" y="1028700"/>
            <a:ext cx="7520727" cy="1501313"/>
            <a:chOff x="0" y="0"/>
            <a:chExt cx="1980768" cy="395408"/>
          </a:xfrm>
        </p:grpSpPr>
        <p:sp>
          <p:nvSpPr>
            <p:cNvPr id="9" name="Freeform 9"/>
            <p:cNvSpPr/>
            <p:nvPr/>
          </p:nvSpPr>
          <p:spPr>
            <a:xfrm>
              <a:off x="0" y="0"/>
              <a:ext cx="1980768" cy="395408"/>
            </a:xfrm>
            <a:custGeom>
              <a:avLst/>
              <a:gdLst/>
              <a:ahLst/>
              <a:cxnLst/>
              <a:rect l="l" t="t" r="r" b="b"/>
              <a:pathLst>
                <a:path w="1980768" h="395408">
                  <a:moveTo>
                    <a:pt x="0" y="0"/>
                  </a:moveTo>
                  <a:lnTo>
                    <a:pt x="1980768" y="0"/>
                  </a:lnTo>
                  <a:lnTo>
                    <a:pt x="1980768" y="395408"/>
                  </a:lnTo>
                  <a:lnTo>
                    <a:pt x="0" y="39540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10" name="TextBox 10"/>
            <p:cNvSpPr txBox="1"/>
            <p:nvPr/>
          </p:nvSpPr>
          <p:spPr>
            <a:xfrm>
              <a:off x="0" y="-38100"/>
              <a:ext cx="1980768" cy="43350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1527266"/>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2" name="Freeform 12"/>
          <p:cNvSpPr/>
          <p:nvPr/>
        </p:nvSpPr>
        <p:spPr>
          <a:xfrm>
            <a:off x="1028700" y="9022944"/>
            <a:ext cx="1771421" cy="892152"/>
          </a:xfrm>
          <a:custGeom>
            <a:avLst/>
            <a:gdLst/>
            <a:ahLst/>
            <a:cxnLst/>
            <a:rect l="l" t="t" r="r" b="b"/>
            <a:pathLst>
              <a:path w="1771421" h="892152">
                <a:moveTo>
                  <a:pt x="0" y="0"/>
                </a:moveTo>
                <a:lnTo>
                  <a:pt x="1771421" y="0"/>
                </a:lnTo>
                <a:lnTo>
                  <a:pt x="1771421" y="892152"/>
                </a:lnTo>
                <a:lnTo>
                  <a:pt x="0" y="892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3" name="Freeform 13"/>
          <p:cNvSpPr/>
          <p:nvPr/>
        </p:nvSpPr>
        <p:spPr>
          <a:xfrm>
            <a:off x="17945123" y="6582616"/>
            <a:ext cx="685753" cy="896666"/>
          </a:xfrm>
          <a:custGeom>
            <a:avLst/>
            <a:gdLst/>
            <a:ahLst/>
            <a:cxnLst/>
            <a:rect l="l" t="t" r="r" b="b"/>
            <a:pathLst>
              <a:path w="685753" h="896666">
                <a:moveTo>
                  <a:pt x="0" y="0"/>
                </a:moveTo>
                <a:lnTo>
                  <a:pt x="685754" y="0"/>
                </a:lnTo>
                <a:lnTo>
                  <a:pt x="685754" y="896665"/>
                </a:lnTo>
                <a:lnTo>
                  <a:pt x="0" y="896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6" name="TextBox 16"/>
          <p:cNvSpPr txBox="1"/>
          <p:nvPr/>
        </p:nvSpPr>
        <p:spPr>
          <a:xfrm>
            <a:off x="1071324" y="2035633"/>
            <a:ext cx="5503925" cy="883985"/>
          </a:xfrm>
          <a:prstGeom prst="rect">
            <a:avLst/>
          </a:prstGeom>
        </p:spPr>
        <p:txBody>
          <a:bodyPr lIns="0" tIns="0" rIns="0" bIns="0" rtlCol="0" anchor="t">
            <a:spAutoFit/>
          </a:bodyPr>
          <a:lstStyle/>
          <a:p>
            <a:pPr>
              <a:lnSpc>
                <a:spcPts val="5635"/>
              </a:lnSpc>
            </a:pPr>
            <a:r>
              <a:rPr lang="en-US" sz="5123" spc="-281">
                <a:solidFill>
                  <a:srgbClr val="1B1511"/>
                </a:solidFill>
                <a:latin typeface="Agrandir"/>
              </a:rPr>
              <a:t>Machine Learning</a:t>
            </a:r>
          </a:p>
        </p:txBody>
      </p:sp>
      <p:sp>
        <p:nvSpPr>
          <p:cNvPr id="17" name="TextBox 17"/>
          <p:cNvSpPr txBox="1"/>
          <p:nvPr/>
        </p:nvSpPr>
        <p:spPr>
          <a:xfrm>
            <a:off x="15362897" y="1351367"/>
            <a:ext cx="1896403" cy="760730"/>
          </a:xfrm>
          <a:prstGeom prst="rect">
            <a:avLst/>
          </a:prstGeom>
        </p:spPr>
        <p:txBody>
          <a:bodyPr lIns="0" tIns="0" rIns="0" bIns="0" rtlCol="0" anchor="t">
            <a:spAutoFit/>
          </a:bodyPr>
          <a:lstStyle/>
          <a:p>
            <a:pPr algn="r">
              <a:lnSpc>
                <a:spcPts val="4840"/>
              </a:lnSpc>
            </a:pPr>
            <a:r>
              <a:rPr lang="en-US" sz="4400" u="sng">
                <a:solidFill>
                  <a:srgbClr val="1B1511"/>
                </a:solidFill>
                <a:latin typeface="Agrandir"/>
              </a:rPr>
              <a:t>2024</a:t>
            </a:r>
          </a:p>
        </p:txBody>
      </p:sp>
      <p:sp>
        <p:nvSpPr>
          <p:cNvPr id="18" name="TextBox 18"/>
          <p:cNvSpPr txBox="1"/>
          <p:nvPr/>
        </p:nvSpPr>
        <p:spPr>
          <a:xfrm>
            <a:off x="8501313" y="1426614"/>
            <a:ext cx="6497926" cy="638810"/>
          </a:xfrm>
          <a:prstGeom prst="rect">
            <a:avLst/>
          </a:prstGeom>
        </p:spPr>
        <p:txBody>
          <a:bodyPr lIns="0" tIns="0" rIns="0" bIns="0" rtlCol="0" anchor="t">
            <a:spAutoFit/>
          </a:bodyPr>
          <a:lstStyle/>
          <a:p>
            <a:pPr algn="ctr">
              <a:lnSpc>
                <a:spcPts val="4180"/>
              </a:lnSpc>
            </a:pPr>
            <a:r>
              <a:rPr lang="en-US" sz="3800" u="sng" spc="212">
                <a:solidFill>
                  <a:srgbClr val="FFFFFF"/>
                </a:solidFill>
                <a:latin typeface="Agrandir"/>
              </a:rPr>
              <a:t>Model development</a:t>
            </a:r>
          </a:p>
        </p:txBody>
      </p:sp>
      <p:sp>
        <p:nvSpPr>
          <p:cNvPr id="19" name="TextBox 19"/>
          <p:cNvSpPr txBox="1"/>
          <p:nvPr/>
        </p:nvSpPr>
        <p:spPr>
          <a:xfrm>
            <a:off x="11750276" y="8979853"/>
            <a:ext cx="5181028" cy="365741"/>
          </a:xfrm>
          <a:prstGeom prst="rect">
            <a:avLst/>
          </a:prstGeom>
        </p:spPr>
        <p:txBody>
          <a:bodyPr lIns="0" tIns="0" rIns="0" bIns="0" rtlCol="0" anchor="t">
            <a:spAutoFit/>
          </a:bodyPr>
          <a:lstStyle/>
          <a:p>
            <a:pPr algn="r">
              <a:lnSpc>
                <a:spcPts val="2799"/>
              </a:lnSpc>
            </a:pPr>
            <a:r>
              <a:rPr lang="en-US" sz="2799" u="sng">
                <a:latin typeface="Agrandir"/>
                <a:hlinkClick r:id="rId9" tooltip="http://returnpal.online">
                  <a:extLst>
                    <a:ext uri="{A12FA001-AC4F-418D-AE19-62706E023703}">
                      <ahyp:hlinkClr xmlns:ahyp="http://schemas.microsoft.com/office/drawing/2018/hyperlinkcolor" val="tx"/>
                    </a:ext>
                  </a:extLst>
                </a:hlinkClick>
              </a:rPr>
              <a:t>returnpal.online</a:t>
            </a:r>
          </a:p>
        </p:txBody>
      </p:sp>
      <p:sp>
        <p:nvSpPr>
          <p:cNvPr id="20" name="TextBox 20"/>
          <p:cNvSpPr txBox="1"/>
          <p:nvPr/>
        </p:nvSpPr>
        <p:spPr>
          <a:xfrm>
            <a:off x="1028700" y="2844733"/>
            <a:ext cx="9639300" cy="6029856"/>
          </a:xfrm>
          <a:prstGeom prst="rect">
            <a:avLst/>
          </a:prstGeom>
        </p:spPr>
        <p:txBody>
          <a:bodyPr wrap="square" lIns="0" tIns="0" rIns="0" bIns="0" rtlCol="0" anchor="t">
            <a:spAutoFit/>
          </a:bodyPr>
          <a:lstStyle/>
          <a:p>
            <a:pPr marL="604516" lvl="1" indent="-302258" algn="just">
              <a:lnSpc>
                <a:spcPts val="5319"/>
              </a:lnSpc>
              <a:buFont typeface="Arial"/>
              <a:buChar char="•"/>
            </a:pPr>
            <a:r>
              <a:rPr lang="en-US" sz="2400">
                <a:solidFill>
                  <a:srgbClr val="1B1511"/>
                </a:solidFill>
                <a:latin typeface="Agrandir"/>
              </a:rPr>
              <a:t>For machine learning we are using the SVM model. Because SVM.</a:t>
            </a:r>
          </a:p>
          <a:p>
            <a:pPr marL="604516" lvl="1" indent="-302258" algn="just">
              <a:lnSpc>
                <a:spcPts val="5319"/>
              </a:lnSpc>
              <a:buFont typeface="Arial"/>
              <a:buChar char="•"/>
            </a:pPr>
            <a:r>
              <a:rPr lang="en-US" sz="2400">
                <a:solidFill>
                  <a:srgbClr val="1B1511"/>
                </a:solidFill>
                <a:latin typeface="Agrandir"/>
              </a:rPr>
              <a:t>Precision Accuracy shows how often a classification ML model is correct overall.</a:t>
            </a:r>
          </a:p>
          <a:p>
            <a:pPr marL="604516" lvl="1" indent="-302258" algn="just">
              <a:lnSpc>
                <a:spcPts val="5319"/>
              </a:lnSpc>
              <a:buFont typeface="Arial"/>
              <a:buChar char="•"/>
            </a:pPr>
            <a:r>
              <a:rPr lang="en-US" sz="2400">
                <a:solidFill>
                  <a:srgbClr val="1B1511"/>
                </a:solidFill>
                <a:latin typeface="Agrandir"/>
              </a:rPr>
              <a:t>Precision shows how often an ML model is correct when predicting the target class</a:t>
            </a:r>
          </a:p>
          <a:p>
            <a:pPr marL="604516" lvl="1" indent="-302258" algn="just">
              <a:lnSpc>
                <a:spcPts val="5319"/>
              </a:lnSpc>
              <a:buFont typeface="Arial"/>
              <a:buChar char="•"/>
            </a:pPr>
            <a:r>
              <a:rPr lang="en-US" sz="2400">
                <a:solidFill>
                  <a:srgbClr val="1B1511"/>
                </a:solidFill>
                <a:latin typeface="Agrandir"/>
              </a:rPr>
              <a:t> recall model correctly identifies positive instances (true positives)from all the actual positive samples in the dataset.</a:t>
            </a:r>
          </a:p>
          <a:p>
            <a:pPr marL="604516" lvl="1" indent="-302258" algn="just">
              <a:lnSpc>
                <a:spcPts val="5319"/>
              </a:lnSpc>
              <a:buFont typeface="Arial"/>
              <a:buChar char="•"/>
            </a:pPr>
            <a:r>
              <a:rPr lang="en-US" sz="2400">
                <a:solidFill>
                  <a:srgbClr val="1B1511"/>
                </a:solidFill>
                <a:latin typeface="Agrandir"/>
              </a:rPr>
              <a:t> f1-score average of precision and recall</a:t>
            </a:r>
          </a:p>
        </p:txBody>
      </p:sp>
      <p:sp>
        <p:nvSpPr>
          <p:cNvPr id="14" name="Freeform 14"/>
          <p:cNvSpPr/>
          <p:nvPr/>
        </p:nvSpPr>
        <p:spPr>
          <a:xfrm>
            <a:off x="9940603" y="4864384"/>
            <a:ext cx="1809673" cy="1809673"/>
          </a:xfrm>
          <a:custGeom>
            <a:avLst/>
            <a:gdLst/>
            <a:ahLst/>
            <a:cxnLst/>
            <a:rect l="l" t="t" r="r" b="b"/>
            <a:pathLst>
              <a:path w="1809673" h="1809673">
                <a:moveTo>
                  <a:pt x="0" y="0"/>
                </a:moveTo>
                <a:lnTo>
                  <a:pt x="1809673" y="0"/>
                </a:lnTo>
                <a:lnTo>
                  <a:pt x="1809673" y="1809673"/>
                </a:lnTo>
                <a:lnTo>
                  <a:pt x="0" y="1809673"/>
                </a:lnTo>
                <a:lnTo>
                  <a:pt x="0" y="0"/>
                </a:lnTo>
                <a:close/>
              </a:path>
            </a:pathLst>
          </a:custGeom>
          <a:blipFill>
            <a:blip r:embed="rId10"/>
            <a:stretch>
              <a:fillRect/>
            </a:stretch>
          </a:blipFill>
        </p:spPr>
        <p:txBody>
          <a:bodyPr/>
          <a:lstStyle/>
          <a:p>
            <a:endParaRPr lang="en-CA"/>
          </a:p>
        </p:txBody>
      </p:sp>
      <p:sp>
        <p:nvSpPr>
          <p:cNvPr id="15" name="Freeform 15"/>
          <p:cNvSpPr/>
          <p:nvPr/>
        </p:nvSpPr>
        <p:spPr>
          <a:xfrm>
            <a:off x="10849988" y="6847700"/>
            <a:ext cx="4616852" cy="1958436"/>
          </a:xfrm>
          <a:custGeom>
            <a:avLst/>
            <a:gdLst/>
            <a:ahLst/>
            <a:cxnLst/>
            <a:rect l="l" t="t" r="r" b="b"/>
            <a:pathLst>
              <a:path w="8921270" h="2487395">
                <a:moveTo>
                  <a:pt x="0" y="0"/>
                </a:moveTo>
                <a:lnTo>
                  <a:pt x="8921270" y="0"/>
                </a:lnTo>
                <a:lnTo>
                  <a:pt x="8921270" y="2487395"/>
                </a:lnTo>
                <a:lnTo>
                  <a:pt x="0" y="2487395"/>
                </a:lnTo>
                <a:lnTo>
                  <a:pt x="0" y="0"/>
                </a:lnTo>
                <a:close/>
              </a:path>
            </a:pathLst>
          </a:custGeom>
          <a:blipFill>
            <a:blip r:embed="rId11"/>
            <a:stretch>
              <a:fillRect/>
            </a:stretch>
          </a:blipFill>
        </p:spPr>
        <p:txBody>
          <a:bodyPr/>
          <a:lstStyle/>
          <a:p>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4F2"/>
        </a:solidFill>
        <a:effectLst/>
      </p:bgPr>
    </p:bg>
    <p:spTree>
      <p:nvGrpSpPr>
        <p:cNvPr id="1" name=""/>
        <p:cNvGrpSpPr/>
        <p:nvPr/>
      </p:nvGrpSpPr>
      <p:grpSpPr>
        <a:xfrm>
          <a:off x="0" y="0"/>
          <a:ext cx="0" cy="0"/>
          <a:chOff x="0" y="0"/>
          <a:chExt cx="0" cy="0"/>
        </a:xfrm>
      </p:grpSpPr>
      <p:grpSp>
        <p:nvGrpSpPr>
          <p:cNvPr id="2" name="Group 2"/>
          <p:cNvGrpSpPr/>
          <p:nvPr/>
        </p:nvGrpSpPr>
        <p:grpSpPr>
          <a:xfrm>
            <a:off x="8137655" y="1254659"/>
            <a:ext cx="7225242" cy="1049395"/>
            <a:chOff x="0" y="0"/>
            <a:chExt cx="1902945" cy="276384"/>
          </a:xfrm>
        </p:grpSpPr>
        <p:sp>
          <p:nvSpPr>
            <p:cNvPr id="3" name="Freeform 3"/>
            <p:cNvSpPr/>
            <p:nvPr/>
          </p:nvSpPr>
          <p:spPr>
            <a:xfrm>
              <a:off x="0" y="0"/>
              <a:ext cx="1902945" cy="276384"/>
            </a:xfrm>
            <a:custGeom>
              <a:avLst/>
              <a:gdLst/>
              <a:ahLst/>
              <a:cxnLst/>
              <a:rect l="l" t="t" r="r" b="b"/>
              <a:pathLst>
                <a:path w="1902945" h="276384">
                  <a:moveTo>
                    <a:pt x="0" y="0"/>
                  </a:moveTo>
                  <a:lnTo>
                    <a:pt x="1902945" y="0"/>
                  </a:lnTo>
                  <a:lnTo>
                    <a:pt x="1902945" y="276384"/>
                  </a:lnTo>
                  <a:lnTo>
                    <a:pt x="0" y="276384"/>
                  </a:lnTo>
                  <a:close/>
                </a:path>
              </a:pathLst>
            </a:custGeom>
            <a:solidFill>
              <a:srgbClr val="1B1511"/>
            </a:solidFill>
          </p:spPr>
          <p:txBody>
            <a:bodyPr/>
            <a:lstStyle/>
            <a:p>
              <a:endParaRPr lang="en-CA"/>
            </a:p>
          </p:txBody>
        </p:sp>
        <p:sp>
          <p:nvSpPr>
            <p:cNvPr id="4" name="TextBox 4"/>
            <p:cNvSpPr txBox="1"/>
            <p:nvPr/>
          </p:nvSpPr>
          <p:spPr>
            <a:xfrm>
              <a:off x="0" y="-38100"/>
              <a:ext cx="1902945" cy="314484"/>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1302944" y="8594319"/>
            <a:ext cx="8925643" cy="19050"/>
          </a:xfrm>
          <a:prstGeom prst="line">
            <a:avLst/>
          </a:prstGeom>
          <a:ln w="38100" cap="flat">
            <a:solidFill>
              <a:srgbClr val="1B1511"/>
            </a:solidFill>
            <a:prstDash val="solid"/>
            <a:headEnd type="none" w="sm" len="sm"/>
            <a:tailEnd type="none" w="sm" len="sm"/>
          </a:ln>
        </p:spPr>
        <p:txBody>
          <a:bodyPr/>
          <a:lstStyle/>
          <a:p>
            <a:endParaRPr lang="en-CA"/>
          </a:p>
        </p:txBody>
      </p:sp>
      <p:grpSp>
        <p:nvGrpSpPr>
          <p:cNvPr id="6" name="Group 6"/>
          <p:cNvGrpSpPr/>
          <p:nvPr/>
        </p:nvGrpSpPr>
        <p:grpSpPr>
          <a:xfrm>
            <a:off x="11302903" y="3386049"/>
            <a:ext cx="5246391" cy="5246370"/>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a:stretch>
            </a:blipFill>
          </p:spPr>
          <p:txBody>
            <a:bodyPr/>
            <a:lstStyle/>
            <a:p>
              <a:endParaRPr lang="en-CA"/>
            </a:p>
          </p:txBody>
        </p:sp>
      </p:grpSp>
      <p:grpSp>
        <p:nvGrpSpPr>
          <p:cNvPr id="8" name="Group 8"/>
          <p:cNvGrpSpPr/>
          <p:nvPr/>
        </p:nvGrpSpPr>
        <p:grpSpPr>
          <a:xfrm>
            <a:off x="11302903" y="1028700"/>
            <a:ext cx="7520727" cy="1501313"/>
            <a:chOff x="0" y="0"/>
            <a:chExt cx="1980768" cy="395408"/>
          </a:xfrm>
        </p:grpSpPr>
        <p:sp>
          <p:nvSpPr>
            <p:cNvPr id="9" name="Freeform 9"/>
            <p:cNvSpPr/>
            <p:nvPr/>
          </p:nvSpPr>
          <p:spPr>
            <a:xfrm>
              <a:off x="0" y="0"/>
              <a:ext cx="1980768" cy="395408"/>
            </a:xfrm>
            <a:custGeom>
              <a:avLst/>
              <a:gdLst/>
              <a:ahLst/>
              <a:cxnLst/>
              <a:rect l="l" t="t" r="r" b="b"/>
              <a:pathLst>
                <a:path w="1980768" h="395408">
                  <a:moveTo>
                    <a:pt x="0" y="0"/>
                  </a:moveTo>
                  <a:lnTo>
                    <a:pt x="1980768" y="0"/>
                  </a:lnTo>
                  <a:lnTo>
                    <a:pt x="1980768" y="395408"/>
                  </a:lnTo>
                  <a:lnTo>
                    <a:pt x="0" y="395408"/>
                  </a:lnTo>
                  <a:close/>
                </a:path>
              </a:pathLst>
            </a:custGeom>
            <a:solidFill>
              <a:srgbClr val="000000">
                <a:alpha val="0"/>
              </a:srgbClr>
            </a:solidFill>
            <a:ln w="38100" cap="sq">
              <a:solidFill>
                <a:srgbClr val="1B1511"/>
              </a:solidFill>
              <a:prstDash val="solid"/>
              <a:miter/>
            </a:ln>
          </p:spPr>
          <p:txBody>
            <a:bodyPr/>
            <a:lstStyle/>
            <a:p>
              <a:endParaRPr lang="en-CA"/>
            </a:p>
          </p:txBody>
        </p:sp>
        <p:sp>
          <p:nvSpPr>
            <p:cNvPr id="10" name="TextBox 10"/>
            <p:cNvSpPr txBox="1"/>
            <p:nvPr/>
          </p:nvSpPr>
          <p:spPr>
            <a:xfrm>
              <a:off x="0" y="-38100"/>
              <a:ext cx="1980768" cy="43350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1527266"/>
            <a:ext cx="3054532" cy="3054532"/>
          </a:xfrm>
          <a:custGeom>
            <a:avLst/>
            <a:gdLst/>
            <a:ahLst/>
            <a:cxnLst/>
            <a:rect l="l" t="t" r="r" b="b"/>
            <a:pathLst>
              <a:path w="3054532" h="3054532">
                <a:moveTo>
                  <a:pt x="0" y="0"/>
                </a:moveTo>
                <a:lnTo>
                  <a:pt x="3054532" y="0"/>
                </a:lnTo>
                <a:lnTo>
                  <a:pt x="3054532" y="3054532"/>
                </a:lnTo>
                <a:lnTo>
                  <a:pt x="0" y="30545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2" name="Freeform 12"/>
          <p:cNvSpPr/>
          <p:nvPr/>
        </p:nvSpPr>
        <p:spPr>
          <a:xfrm>
            <a:off x="1028700" y="9022944"/>
            <a:ext cx="1771421" cy="892152"/>
          </a:xfrm>
          <a:custGeom>
            <a:avLst/>
            <a:gdLst/>
            <a:ahLst/>
            <a:cxnLst/>
            <a:rect l="l" t="t" r="r" b="b"/>
            <a:pathLst>
              <a:path w="1771421" h="892152">
                <a:moveTo>
                  <a:pt x="0" y="0"/>
                </a:moveTo>
                <a:lnTo>
                  <a:pt x="1771421" y="0"/>
                </a:lnTo>
                <a:lnTo>
                  <a:pt x="1771421" y="892152"/>
                </a:lnTo>
                <a:lnTo>
                  <a:pt x="0" y="892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3" name="Freeform 13"/>
          <p:cNvSpPr/>
          <p:nvPr/>
        </p:nvSpPr>
        <p:spPr>
          <a:xfrm>
            <a:off x="17945123" y="6582616"/>
            <a:ext cx="685753" cy="896666"/>
          </a:xfrm>
          <a:custGeom>
            <a:avLst/>
            <a:gdLst/>
            <a:ahLst/>
            <a:cxnLst/>
            <a:rect l="l" t="t" r="r" b="b"/>
            <a:pathLst>
              <a:path w="685753" h="896666">
                <a:moveTo>
                  <a:pt x="0" y="0"/>
                </a:moveTo>
                <a:lnTo>
                  <a:pt x="685754" y="0"/>
                </a:lnTo>
                <a:lnTo>
                  <a:pt x="685754" y="896665"/>
                </a:lnTo>
                <a:lnTo>
                  <a:pt x="0" y="896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grpSp>
        <p:nvGrpSpPr>
          <p:cNvPr id="14" name="Group 14"/>
          <p:cNvGrpSpPr/>
          <p:nvPr/>
        </p:nvGrpSpPr>
        <p:grpSpPr>
          <a:xfrm>
            <a:off x="1356074" y="3386049"/>
            <a:ext cx="9269352" cy="1367615"/>
            <a:chOff x="0" y="0"/>
            <a:chExt cx="12359136" cy="1823487"/>
          </a:xfrm>
        </p:grpSpPr>
        <p:grpSp>
          <p:nvGrpSpPr>
            <p:cNvPr id="15" name="Group 15"/>
            <p:cNvGrpSpPr/>
            <p:nvPr/>
          </p:nvGrpSpPr>
          <p:grpSpPr>
            <a:xfrm>
              <a:off x="0" y="0"/>
              <a:ext cx="1823487" cy="182348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511"/>
              </a:solidFill>
            </p:spPr>
            <p:txBody>
              <a:bodyPr/>
              <a:lstStyle/>
              <a:p>
                <a:endParaRPr lang="en-CA"/>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379264" y="379264"/>
              <a:ext cx="1064959" cy="1064959"/>
            </a:xfrm>
            <a:custGeom>
              <a:avLst/>
              <a:gdLst/>
              <a:ahLst/>
              <a:cxnLst/>
              <a:rect l="l" t="t" r="r" b="b"/>
              <a:pathLst>
                <a:path w="1064959" h="1064959">
                  <a:moveTo>
                    <a:pt x="0" y="0"/>
                  </a:moveTo>
                  <a:lnTo>
                    <a:pt x="1064959" y="0"/>
                  </a:lnTo>
                  <a:lnTo>
                    <a:pt x="1064959" y="1064959"/>
                  </a:lnTo>
                  <a:lnTo>
                    <a:pt x="0" y="10649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19" name="TextBox 19"/>
            <p:cNvSpPr txBox="1"/>
            <p:nvPr/>
          </p:nvSpPr>
          <p:spPr>
            <a:xfrm>
              <a:off x="2191138" y="89483"/>
              <a:ext cx="10167999" cy="1254971"/>
            </a:xfrm>
            <a:prstGeom prst="rect">
              <a:avLst/>
            </a:prstGeom>
          </p:spPr>
          <p:txBody>
            <a:bodyPr lIns="0" tIns="0" rIns="0" bIns="0" rtlCol="0" anchor="t">
              <a:spAutoFit/>
            </a:bodyPr>
            <a:lstStyle/>
            <a:p>
              <a:pPr algn="just">
                <a:lnSpc>
                  <a:spcPts val="3640"/>
                </a:lnSpc>
              </a:pPr>
              <a:r>
                <a:rPr lang="en-US" sz="2600">
                  <a:solidFill>
                    <a:srgbClr val="1B1511"/>
                  </a:solidFill>
                  <a:latin typeface="Agrandir"/>
                </a:rPr>
                <a:t>Incorporate the more data to imporve our model accuracy.</a:t>
              </a:r>
            </a:p>
          </p:txBody>
        </p:sp>
      </p:grpSp>
      <p:grpSp>
        <p:nvGrpSpPr>
          <p:cNvPr id="20" name="Group 20"/>
          <p:cNvGrpSpPr/>
          <p:nvPr/>
        </p:nvGrpSpPr>
        <p:grpSpPr>
          <a:xfrm>
            <a:off x="1356074" y="5898808"/>
            <a:ext cx="9269352" cy="1367615"/>
            <a:chOff x="0" y="0"/>
            <a:chExt cx="12359136" cy="1823487"/>
          </a:xfrm>
        </p:grpSpPr>
        <p:grpSp>
          <p:nvGrpSpPr>
            <p:cNvPr id="21" name="Group 21"/>
            <p:cNvGrpSpPr/>
            <p:nvPr/>
          </p:nvGrpSpPr>
          <p:grpSpPr>
            <a:xfrm>
              <a:off x="0" y="0"/>
              <a:ext cx="1823487" cy="182348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511"/>
              </a:solidFill>
            </p:spPr>
            <p:txBody>
              <a:bodyPr/>
              <a:lstStyle/>
              <a:p>
                <a:endParaRPr lang="en-CA"/>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2191138" y="89483"/>
              <a:ext cx="10167999" cy="1254971"/>
            </a:xfrm>
            <a:prstGeom prst="rect">
              <a:avLst/>
            </a:prstGeom>
          </p:spPr>
          <p:txBody>
            <a:bodyPr lIns="0" tIns="0" rIns="0" bIns="0" rtlCol="0" anchor="t">
              <a:spAutoFit/>
            </a:bodyPr>
            <a:lstStyle/>
            <a:p>
              <a:pPr algn="just">
                <a:lnSpc>
                  <a:spcPts val="3640"/>
                </a:lnSpc>
              </a:pPr>
              <a:r>
                <a:rPr lang="en-US" sz="2600">
                  <a:solidFill>
                    <a:srgbClr val="1B1511"/>
                  </a:solidFill>
                  <a:latin typeface="Agrandir"/>
                </a:rPr>
                <a:t>Attach the tableau to front end to collect the data and analysis it.</a:t>
              </a:r>
            </a:p>
          </p:txBody>
        </p:sp>
        <p:sp>
          <p:nvSpPr>
            <p:cNvPr id="25" name="Freeform 25"/>
            <p:cNvSpPr/>
            <p:nvPr/>
          </p:nvSpPr>
          <p:spPr>
            <a:xfrm>
              <a:off x="485558" y="354595"/>
              <a:ext cx="1114297" cy="1114297"/>
            </a:xfrm>
            <a:custGeom>
              <a:avLst/>
              <a:gdLst/>
              <a:ahLst/>
              <a:cxnLst/>
              <a:rect l="l" t="t" r="r" b="b"/>
              <a:pathLst>
                <a:path w="1114297" h="1114297">
                  <a:moveTo>
                    <a:pt x="0" y="0"/>
                  </a:moveTo>
                  <a:lnTo>
                    <a:pt x="1114297" y="0"/>
                  </a:lnTo>
                  <a:lnTo>
                    <a:pt x="1114297" y="1114297"/>
                  </a:lnTo>
                  <a:lnTo>
                    <a:pt x="0" y="1114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grpSp>
      <p:sp>
        <p:nvSpPr>
          <p:cNvPr id="26" name="TextBox 26"/>
          <p:cNvSpPr txBox="1"/>
          <p:nvPr/>
        </p:nvSpPr>
        <p:spPr>
          <a:xfrm>
            <a:off x="15362897" y="1351367"/>
            <a:ext cx="1896403" cy="760730"/>
          </a:xfrm>
          <a:prstGeom prst="rect">
            <a:avLst/>
          </a:prstGeom>
        </p:spPr>
        <p:txBody>
          <a:bodyPr lIns="0" tIns="0" rIns="0" bIns="0" rtlCol="0" anchor="t">
            <a:spAutoFit/>
          </a:bodyPr>
          <a:lstStyle/>
          <a:p>
            <a:pPr algn="r">
              <a:lnSpc>
                <a:spcPts val="4840"/>
              </a:lnSpc>
            </a:pPr>
            <a:r>
              <a:rPr lang="en-US" sz="4400" u="sng">
                <a:solidFill>
                  <a:srgbClr val="1B1511"/>
                </a:solidFill>
                <a:latin typeface="Agrandir"/>
              </a:rPr>
              <a:t>2024</a:t>
            </a:r>
          </a:p>
        </p:txBody>
      </p:sp>
      <p:sp>
        <p:nvSpPr>
          <p:cNvPr id="27" name="TextBox 27"/>
          <p:cNvSpPr txBox="1"/>
          <p:nvPr/>
        </p:nvSpPr>
        <p:spPr>
          <a:xfrm>
            <a:off x="8501313" y="1426614"/>
            <a:ext cx="6497926" cy="638810"/>
          </a:xfrm>
          <a:prstGeom prst="rect">
            <a:avLst/>
          </a:prstGeom>
        </p:spPr>
        <p:txBody>
          <a:bodyPr lIns="0" tIns="0" rIns="0" bIns="0" rtlCol="0" anchor="t">
            <a:spAutoFit/>
          </a:bodyPr>
          <a:lstStyle/>
          <a:p>
            <a:pPr algn="ctr">
              <a:lnSpc>
                <a:spcPts val="4180"/>
              </a:lnSpc>
            </a:pPr>
            <a:r>
              <a:rPr lang="en-US" sz="3800" u="sng" spc="212">
                <a:solidFill>
                  <a:srgbClr val="FFFFFF"/>
                </a:solidFill>
                <a:latin typeface="Agrandir"/>
              </a:rPr>
              <a:t>Future Planning</a:t>
            </a:r>
          </a:p>
        </p:txBody>
      </p:sp>
      <p:sp>
        <p:nvSpPr>
          <p:cNvPr id="28" name="TextBox 28"/>
          <p:cNvSpPr txBox="1"/>
          <p:nvPr/>
        </p:nvSpPr>
        <p:spPr>
          <a:xfrm>
            <a:off x="11750276" y="8979853"/>
            <a:ext cx="5181028" cy="365741"/>
          </a:xfrm>
          <a:prstGeom prst="rect">
            <a:avLst/>
          </a:prstGeom>
        </p:spPr>
        <p:txBody>
          <a:bodyPr lIns="0" tIns="0" rIns="0" bIns="0" rtlCol="0" anchor="t">
            <a:spAutoFit/>
          </a:bodyPr>
          <a:lstStyle/>
          <a:p>
            <a:pPr algn="r">
              <a:lnSpc>
                <a:spcPts val="2799"/>
              </a:lnSpc>
            </a:pPr>
            <a:r>
              <a:rPr lang="en-US" sz="2799" u="sng">
                <a:latin typeface="Agrandir"/>
                <a:hlinkClick r:id="rId13" tooltip="http://returnpal.online">
                  <a:extLst>
                    <a:ext uri="{A12FA001-AC4F-418D-AE19-62706E023703}">
                      <ahyp:hlinkClr xmlns:ahyp="http://schemas.microsoft.com/office/drawing/2018/hyperlinkcolor" val="tx"/>
                    </a:ext>
                  </a:extLst>
                </a:hlinkClick>
              </a:rPr>
              <a:t>returnpal.online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Minimalist Modern Creative Portfolio Presentation</dc:title>
  <cp:revision>1</cp:revision>
  <dcterms:created xsi:type="dcterms:W3CDTF">2006-08-16T00:00:00Z</dcterms:created>
  <dcterms:modified xsi:type="dcterms:W3CDTF">2024-04-16T12:59:25Z</dcterms:modified>
  <dc:identifier>DAF_uNC9o3k</dc:identifier>
</cp:coreProperties>
</file>